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theme/theme2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3" r:id="rId2"/>
    <p:sldMasterId id="2147483655" r:id="rId3"/>
    <p:sldMasterId id="2147483661" r:id="rId4"/>
    <p:sldMasterId id="2147483662" r:id="rId5"/>
    <p:sldMasterId id="2147483663" r:id="rId6"/>
    <p:sldMasterId id="2147483664" r:id="rId7"/>
    <p:sldMasterId id="2147483665" r:id="rId8"/>
    <p:sldMasterId id="2147483669" r:id="rId9"/>
    <p:sldMasterId id="2147483672" r:id="rId10"/>
    <p:sldMasterId id="2147483673" r:id="rId11"/>
    <p:sldMasterId id="2147483674" r:id="rId12"/>
    <p:sldMasterId id="2147483675" r:id="rId13"/>
    <p:sldMasterId id="2147483676" r:id="rId14"/>
    <p:sldMasterId id="2147483677" r:id="rId15"/>
    <p:sldMasterId id="2147483680" r:id="rId16"/>
    <p:sldMasterId id="2147483684" r:id="rId17"/>
    <p:sldMasterId id="2147483685" r:id="rId18"/>
    <p:sldMasterId id="2147483686" r:id="rId19"/>
    <p:sldMasterId id="2147483687" r:id="rId20"/>
    <p:sldMasterId id="2147485094" r:id="rId21"/>
    <p:sldMasterId id="2147485106" r:id="rId22"/>
    <p:sldMasterId id="2147485149" r:id="rId23"/>
    <p:sldMasterId id="2147485185" r:id="rId24"/>
    <p:sldMasterId id="2147485209" r:id="rId25"/>
    <p:sldMasterId id="2147485233" r:id="rId26"/>
    <p:sldMasterId id="2147485245" r:id="rId27"/>
  </p:sldMasterIdLst>
  <p:notesMasterIdLst>
    <p:notesMasterId r:id="rId94"/>
  </p:notesMasterIdLst>
  <p:handoutMasterIdLst>
    <p:handoutMasterId r:id="rId95"/>
  </p:handoutMasterIdLst>
  <p:sldIdLst>
    <p:sldId id="1671" r:id="rId28"/>
    <p:sldId id="1672" r:id="rId29"/>
    <p:sldId id="1706" r:id="rId30"/>
    <p:sldId id="1708" r:id="rId31"/>
    <p:sldId id="1673" r:id="rId32"/>
    <p:sldId id="1674" r:id="rId33"/>
    <p:sldId id="1675" r:id="rId34"/>
    <p:sldId id="1676" r:id="rId35"/>
    <p:sldId id="1678" r:id="rId36"/>
    <p:sldId id="1679" r:id="rId37"/>
    <p:sldId id="1680" r:id="rId38"/>
    <p:sldId id="1681" r:id="rId39"/>
    <p:sldId id="1682" r:id="rId40"/>
    <p:sldId id="1683" r:id="rId41"/>
    <p:sldId id="1684" r:id="rId42"/>
    <p:sldId id="1686" r:id="rId43"/>
    <p:sldId id="1689" r:id="rId44"/>
    <p:sldId id="1687" r:id="rId45"/>
    <p:sldId id="1691" r:id="rId46"/>
    <p:sldId id="1692" r:id="rId47"/>
    <p:sldId id="1693" r:id="rId48"/>
    <p:sldId id="1694" r:id="rId49"/>
    <p:sldId id="1695" r:id="rId50"/>
    <p:sldId id="1698" r:id="rId51"/>
    <p:sldId id="836" r:id="rId52"/>
    <p:sldId id="1542" r:id="rId53"/>
    <p:sldId id="1353" r:id="rId54"/>
    <p:sldId id="1484" r:id="rId55"/>
    <p:sldId id="1485" r:id="rId56"/>
    <p:sldId id="1595" r:id="rId57"/>
    <p:sldId id="1610" r:id="rId58"/>
    <p:sldId id="1609" r:id="rId59"/>
    <p:sldId id="1549" r:id="rId60"/>
    <p:sldId id="1510" r:id="rId61"/>
    <p:sldId id="1613" r:id="rId62"/>
    <p:sldId id="1611" r:id="rId63"/>
    <p:sldId id="1511" r:id="rId64"/>
    <p:sldId id="1523" r:id="rId65"/>
    <p:sldId id="1669" r:id="rId66"/>
    <p:sldId id="1514" r:id="rId67"/>
    <p:sldId id="1670" r:id="rId68"/>
    <p:sldId id="1623" r:id="rId69"/>
    <p:sldId id="1625" r:id="rId70"/>
    <p:sldId id="1615" r:id="rId71"/>
    <p:sldId id="1638" r:id="rId72"/>
    <p:sldId id="1639" r:id="rId73"/>
    <p:sldId id="1640" r:id="rId74"/>
    <p:sldId id="1641" r:id="rId75"/>
    <p:sldId id="1647" r:id="rId76"/>
    <p:sldId id="1664" r:id="rId77"/>
    <p:sldId id="1557" r:id="rId78"/>
    <p:sldId id="1554" r:id="rId79"/>
    <p:sldId id="1719" r:id="rId80"/>
    <p:sldId id="1667" r:id="rId81"/>
    <p:sldId id="1720" r:id="rId82"/>
    <p:sldId id="1711" r:id="rId83"/>
    <p:sldId id="1710" r:id="rId84"/>
    <p:sldId id="1713" r:id="rId85"/>
    <p:sldId id="1714" r:id="rId86"/>
    <p:sldId id="1715" r:id="rId87"/>
    <p:sldId id="1722" r:id="rId88"/>
    <p:sldId id="1716" r:id="rId89"/>
    <p:sldId id="1723" r:id="rId90"/>
    <p:sldId id="1712" r:id="rId91"/>
    <p:sldId id="1718" r:id="rId92"/>
    <p:sldId id="1724" r:id="rId9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6547"/>
    <a:srgbClr val="FFCC66"/>
    <a:srgbClr val="060603"/>
    <a:srgbClr val="FFFFFF"/>
    <a:srgbClr val="000000"/>
    <a:srgbClr val="272824"/>
    <a:srgbClr val="282723"/>
    <a:srgbClr val="C26100"/>
    <a:srgbClr val="6633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133" autoAdjust="0"/>
  </p:normalViewPr>
  <p:slideViewPr>
    <p:cSldViewPr>
      <p:cViewPr varScale="1">
        <p:scale>
          <a:sx n="63" d="100"/>
          <a:sy n="63" d="100"/>
        </p:scale>
        <p:origin x="1308"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5.xml"/><Relationship Id="rId47" Type="http://schemas.openxmlformats.org/officeDocument/2006/relationships/slide" Target="slides/slide20.xml"/><Relationship Id="rId63" Type="http://schemas.openxmlformats.org/officeDocument/2006/relationships/slide" Target="slides/slide36.xml"/><Relationship Id="rId68" Type="http://schemas.openxmlformats.org/officeDocument/2006/relationships/slide" Target="slides/slide41.xml"/><Relationship Id="rId84" Type="http://schemas.openxmlformats.org/officeDocument/2006/relationships/slide" Target="slides/slide57.xml"/><Relationship Id="rId89" Type="http://schemas.openxmlformats.org/officeDocument/2006/relationships/slide" Target="slides/slide62.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5.xml"/><Relationship Id="rId37" Type="http://schemas.openxmlformats.org/officeDocument/2006/relationships/slide" Target="slides/slide10.xml"/><Relationship Id="rId53" Type="http://schemas.openxmlformats.org/officeDocument/2006/relationships/slide" Target="slides/slide26.xml"/><Relationship Id="rId58" Type="http://schemas.openxmlformats.org/officeDocument/2006/relationships/slide" Target="slides/slide31.xml"/><Relationship Id="rId74" Type="http://schemas.openxmlformats.org/officeDocument/2006/relationships/slide" Target="slides/slide47.xml"/><Relationship Id="rId79" Type="http://schemas.openxmlformats.org/officeDocument/2006/relationships/slide" Target="slides/slide52.xml"/><Relationship Id="rId5" Type="http://schemas.openxmlformats.org/officeDocument/2006/relationships/slideMaster" Target="slideMasters/slideMaster5.xml"/><Relationship Id="rId90" Type="http://schemas.openxmlformats.org/officeDocument/2006/relationships/slide" Target="slides/slide63.xml"/><Relationship Id="rId95" Type="http://schemas.openxmlformats.org/officeDocument/2006/relationships/handoutMaster" Target="handoutMasters/handoutMaster1.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6.xml"/><Relationship Id="rId48" Type="http://schemas.openxmlformats.org/officeDocument/2006/relationships/slide" Target="slides/slide21.xml"/><Relationship Id="rId64" Type="http://schemas.openxmlformats.org/officeDocument/2006/relationships/slide" Target="slides/slide37.xml"/><Relationship Id="rId69" Type="http://schemas.openxmlformats.org/officeDocument/2006/relationships/slide" Target="slides/slide42.xml"/><Relationship Id="rId80" Type="http://schemas.openxmlformats.org/officeDocument/2006/relationships/slide" Target="slides/slide53.xml"/><Relationship Id="rId85" Type="http://schemas.openxmlformats.org/officeDocument/2006/relationships/slide" Target="slides/slide5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6.xml"/><Relationship Id="rId38" Type="http://schemas.openxmlformats.org/officeDocument/2006/relationships/slide" Target="slides/slide11.xml"/><Relationship Id="rId46" Type="http://schemas.openxmlformats.org/officeDocument/2006/relationships/slide" Target="slides/slide19.xml"/><Relationship Id="rId59" Type="http://schemas.openxmlformats.org/officeDocument/2006/relationships/slide" Target="slides/slide32.xml"/><Relationship Id="rId67" Type="http://schemas.openxmlformats.org/officeDocument/2006/relationships/slide" Target="slides/slide40.xml"/><Relationship Id="rId20" Type="http://schemas.openxmlformats.org/officeDocument/2006/relationships/slideMaster" Target="slideMasters/slideMaster20.xml"/><Relationship Id="rId41" Type="http://schemas.openxmlformats.org/officeDocument/2006/relationships/slide" Target="slides/slide14.xml"/><Relationship Id="rId54" Type="http://schemas.openxmlformats.org/officeDocument/2006/relationships/slide" Target="slides/slide27.xml"/><Relationship Id="rId62" Type="http://schemas.openxmlformats.org/officeDocument/2006/relationships/slide" Target="slides/slide35.xml"/><Relationship Id="rId70" Type="http://schemas.openxmlformats.org/officeDocument/2006/relationships/slide" Target="slides/slide43.xml"/><Relationship Id="rId75" Type="http://schemas.openxmlformats.org/officeDocument/2006/relationships/slide" Target="slides/slide48.xml"/><Relationship Id="rId83" Type="http://schemas.openxmlformats.org/officeDocument/2006/relationships/slide" Target="slides/slide56.xml"/><Relationship Id="rId88" Type="http://schemas.openxmlformats.org/officeDocument/2006/relationships/slide" Target="slides/slide61.xml"/><Relationship Id="rId91" Type="http://schemas.openxmlformats.org/officeDocument/2006/relationships/slide" Target="slides/slide64.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1.xml"/><Relationship Id="rId36" Type="http://schemas.openxmlformats.org/officeDocument/2006/relationships/slide" Target="slides/slide9.xml"/><Relationship Id="rId49" Type="http://schemas.openxmlformats.org/officeDocument/2006/relationships/slide" Target="slides/slide22.xml"/><Relationship Id="rId57" Type="http://schemas.openxmlformats.org/officeDocument/2006/relationships/slide" Target="slides/slide30.xml"/><Relationship Id="rId10" Type="http://schemas.openxmlformats.org/officeDocument/2006/relationships/slideMaster" Target="slideMasters/slideMaster10.xml"/><Relationship Id="rId31" Type="http://schemas.openxmlformats.org/officeDocument/2006/relationships/slide" Target="slides/slide4.xml"/><Relationship Id="rId44" Type="http://schemas.openxmlformats.org/officeDocument/2006/relationships/slide" Target="slides/slide17.xml"/><Relationship Id="rId52" Type="http://schemas.openxmlformats.org/officeDocument/2006/relationships/slide" Target="slides/slide25.xml"/><Relationship Id="rId60" Type="http://schemas.openxmlformats.org/officeDocument/2006/relationships/slide" Target="slides/slide33.xml"/><Relationship Id="rId65" Type="http://schemas.openxmlformats.org/officeDocument/2006/relationships/slide" Target="slides/slide38.xml"/><Relationship Id="rId73" Type="http://schemas.openxmlformats.org/officeDocument/2006/relationships/slide" Target="slides/slide46.xml"/><Relationship Id="rId78" Type="http://schemas.openxmlformats.org/officeDocument/2006/relationships/slide" Target="slides/slide51.xml"/><Relationship Id="rId81" Type="http://schemas.openxmlformats.org/officeDocument/2006/relationships/slide" Target="slides/slide54.xml"/><Relationship Id="rId86" Type="http://schemas.openxmlformats.org/officeDocument/2006/relationships/slide" Target="slides/slide59.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2.xml"/><Relationship Id="rId34" Type="http://schemas.openxmlformats.org/officeDocument/2006/relationships/slide" Target="slides/slide7.xml"/><Relationship Id="rId50" Type="http://schemas.openxmlformats.org/officeDocument/2006/relationships/slide" Target="slides/slide23.xml"/><Relationship Id="rId55" Type="http://schemas.openxmlformats.org/officeDocument/2006/relationships/slide" Target="slides/slide28.xml"/><Relationship Id="rId76" Type="http://schemas.openxmlformats.org/officeDocument/2006/relationships/slide" Target="slides/slide49.xml"/><Relationship Id="rId9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44.xml"/><Relationship Id="rId92"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xml"/><Relationship Id="rId24" Type="http://schemas.openxmlformats.org/officeDocument/2006/relationships/slideMaster" Target="slideMasters/slideMaster24.xml"/><Relationship Id="rId40" Type="http://schemas.openxmlformats.org/officeDocument/2006/relationships/slide" Target="slides/slide13.xml"/><Relationship Id="rId45" Type="http://schemas.openxmlformats.org/officeDocument/2006/relationships/slide" Target="slides/slide18.xml"/><Relationship Id="rId66" Type="http://schemas.openxmlformats.org/officeDocument/2006/relationships/slide" Target="slides/slide39.xml"/><Relationship Id="rId87" Type="http://schemas.openxmlformats.org/officeDocument/2006/relationships/slide" Target="slides/slide60.xml"/><Relationship Id="rId61" Type="http://schemas.openxmlformats.org/officeDocument/2006/relationships/slide" Target="slides/slide34.xml"/><Relationship Id="rId82" Type="http://schemas.openxmlformats.org/officeDocument/2006/relationships/slide" Target="slides/slide5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3.xml"/><Relationship Id="rId35" Type="http://schemas.openxmlformats.org/officeDocument/2006/relationships/slide" Target="slides/slide8.xml"/><Relationship Id="rId56" Type="http://schemas.openxmlformats.org/officeDocument/2006/relationships/slide" Target="slides/slide29.xml"/><Relationship Id="rId77" Type="http://schemas.openxmlformats.org/officeDocument/2006/relationships/slide" Target="slides/slide50.xml"/><Relationship Id="rId8" Type="http://schemas.openxmlformats.org/officeDocument/2006/relationships/slideMaster" Target="slideMasters/slideMaster8.xml"/><Relationship Id="rId51" Type="http://schemas.openxmlformats.org/officeDocument/2006/relationships/slide" Target="slides/slide24.xml"/><Relationship Id="rId72" Type="http://schemas.openxmlformats.org/officeDocument/2006/relationships/slide" Target="slides/slide45.xml"/><Relationship Id="rId93" Type="http://schemas.openxmlformats.org/officeDocument/2006/relationships/slide" Target="slides/slide66.xml"/><Relationship Id="rId98"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dirty="0"/>
          </a:p>
        </p:txBody>
      </p:sp>
      <p:sp>
        <p:nvSpPr>
          <p:cNvPr id="3" name="Espaço Reservado para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40B63A8-C792-4A1A-A895-A455CBCBD9CD}" type="datetimeFigureOut">
              <a:rPr lang="pt-BR" smtClean="0"/>
              <a:t>10/09/2023</a:t>
            </a:fld>
            <a:endParaRPr lang="pt-BR" dirty="0"/>
          </a:p>
        </p:txBody>
      </p:sp>
      <p:sp>
        <p:nvSpPr>
          <p:cNvPr id="4" name="Espaço Reservado para Rodapé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dirty="0"/>
          </a:p>
        </p:txBody>
      </p:sp>
      <p:sp>
        <p:nvSpPr>
          <p:cNvPr id="5" name="Espaço Reservado para Número de Slid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1E79B1E-CB74-4E6B-9127-C50B5F5D2872}" type="slidenum">
              <a:rPr lang="pt-BR" smtClean="0"/>
              <a:t>‹nº›</a:t>
            </a:fld>
            <a:endParaRPr lang="pt-BR" dirty="0"/>
          </a:p>
        </p:txBody>
      </p:sp>
    </p:spTree>
    <p:extLst>
      <p:ext uri="{BB962C8B-B14F-4D97-AF65-F5344CB8AC3E}">
        <p14:creationId xmlns:p14="http://schemas.microsoft.com/office/powerpoint/2010/main" val="24329231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dirty="0"/>
          </a:p>
        </p:txBody>
      </p:sp>
      <p:sp>
        <p:nvSpPr>
          <p:cNvPr id="1741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dirty="0"/>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1741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741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dirty="0"/>
          </a:p>
        </p:txBody>
      </p:sp>
      <p:sp>
        <p:nvSpPr>
          <p:cNvPr id="1741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2154E598-D01F-1242-8478-04CE2E11A7A8}" type="slidenum">
              <a:rPr lang="en-US"/>
              <a:pPr>
                <a:defRPr/>
              </a:pPr>
              <a:t>‹nº›</a:t>
            </a:fld>
            <a:endParaRPr lang="en-US" dirty="0"/>
          </a:p>
        </p:txBody>
      </p:sp>
    </p:spTree>
    <p:extLst>
      <p:ext uri="{BB962C8B-B14F-4D97-AF65-F5344CB8AC3E}">
        <p14:creationId xmlns:p14="http://schemas.microsoft.com/office/powerpoint/2010/main" val="14801692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pt.wikipedia.org/wiki/NGC_5195" TargetMode="External"/><Relationship Id="rId3" Type="http://schemas.openxmlformats.org/officeDocument/2006/relationships/hyperlink" Target="https://pt.wikipedia.org/wiki/Gal%C3%A1xia" TargetMode="External"/><Relationship Id="rId7" Type="http://schemas.openxmlformats.org/officeDocument/2006/relationships/hyperlink" Target="https://pt.wikipedia.org/wiki/Grupo_M51"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pt.wikipedia.org/wiki/Canes_Venatici" TargetMode="External"/><Relationship Id="rId5" Type="http://schemas.openxmlformats.org/officeDocument/2006/relationships/hyperlink" Target="https://pt.wikipedia.org/wiki/Constela%C3%A7%C3%A3o" TargetMode="External"/><Relationship Id="rId4" Type="http://schemas.openxmlformats.org/officeDocument/2006/relationships/hyperlink" Target="https://pt.wikipedia.org/wiki/Gal%C3%A1xia_espiral" TargetMode="External"/><Relationship Id="rId9" Type="http://schemas.openxmlformats.org/officeDocument/2006/relationships/hyperlink" Target="https://pt.wikipedia.org/wiki/Charles_Messier"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unsplash.com/photos/fsH1KjbdjE8?utm_source=unsplash&amp;utm_medium=referral&amp;utm_content=creditCopyText"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unsplash.com/?utm_source=unsplash&amp;utm_medium=referral&amp;utm_content=creditCopyText"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en.wikipedia.org/wiki/Cat's_Eye_Nebula" TargetMode="External"/><Relationship Id="rId3" Type="http://schemas.openxmlformats.org/officeDocument/2006/relationships/hyperlink" Target="https://en.wikipedia.org/wiki/Planetary_nebula" TargetMode="External"/><Relationship Id="rId7" Type="http://schemas.openxmlformats.org/officeDocument/2006/relationships/hyperlink" Target="https://en.wikipedia.org/wiki/Gaia_(spacecraft)" TargetMode="External"/><Relationship Id="rId12" Type="http://schemas.openxmlformats.org/officeDocument/2006/relationships/hyperlink" Target="https://en.wikipedia.org/wiki/Eye_of_Sauron"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en.wikipedia.org/wiki/Earth" TargetMode="External"/><Relationship Id="rId11" Type="http://schemas.openxmlformats.org/officeDocument/2006/relationships/hyperlink" Target="https://en.wikipedia.org/wiki/Helix_Nebula#cite_note-8" TargetMode="External"/><Relationship Id="rId5" Type="http://schemas.openxmlformats.org/officeDocument/2006/relationships/hyperlink" Target="https://en.wikipedia.org/wiki/Aquarius_(constellation)" TargetMode="External"/><Relationship Id="rId10" Type="http://schemas.openxmlformats.org/officeDocument/2006/relationships/hyperlink" Target="https://en.wikipedia.org/wiki/Dumbbell_Nebula" TargetMode="External"/><Relationship Id="rId4" Type="http://schemas.openxmlformats.org/officeDocument/2006/relationships/hyperlink" Target="https://en.wikipedia.org/wiki/Constellation" TargetMode="External"/><Relationship Id="rId9" Type="http://schemas.openxmlformats.org/officeDocument/2006/relationships/hyperlink" Target="https://en.wikipedia.org/wiki/Ring_Nebula"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unsplash.com/photos/fsH1KjbdjE8?utm_source=unsplash&amp;utm_medium=referral&amp;utm_content=creditCopyText"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unsplash.com/?utm_source=unsplash&amp;utm_medium=referral&amp;utm_content=creditCopyText"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unsplash.com/photos/fsH1KjbdjE8?utm_source=unsplash&amp;utm_medium=referral&amp;utm_content=creditCopyText"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unsplash.com/?utm_source=unsplash&amp;utm_medium=referral&amp;utm_content=creditCopyTex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9C92E59-26E3-164D-89B2-4B2A06B7D0BA}" type="slidenum">
              <a:rPr lang="en-US"/>
              <a:pPr>
                <a:defRPr/>
              </a:pPr>
              <a:t>2</a:t>
            </a:fld>
            <a:endParaRPr lang="en-US" dirty="0"/>
          </a:p>
        </p:txBody>
      </p:sp>
      <p:sp>
        <p:nvSpPr>
          <p:cNvPr id="2785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8531" name="Rectangle 3"/>
          <p:cNvSpPr>
            <a:spLocks noGrp="1" noChangeArrowheads="1"/>
          </p:cNvSpPr>
          <p:nvPr>
            <p:ph type="body" idx="1"/>
          </p:nvPr>
        </p:nvSpPr>
        <p:spPr/>
        <p:txBody>
          <a:bodyPr/>
          <a:lstStyle/>
          <a:p>
            <a:pPr eaLnBrk="1" hangingPunct="1">
              <a:defRPr/>
            </a:pPr>
            <a:r>
              <a:rPr lang="en-US" dirty="0" smtClean="0">
                <a:cs typeface="+mn-cs"/>
              </a:rPr>
              <a:t>Source: my old creation lecture slides</a:t>
            </a:r>
          </a:p>
        </p:txBody>
      </p:sp>
    </p:spTree>
    <p:extLst>
      <p:ext uri="{BB962C8B-B14F-4D97-AF65-F5344CB8AC3E}">
        <p14:creationId xmlns:p14="http://schemas.microsoft.com/office/powerpoint/2010/main" val="2395007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culture, the Biblical account is not allowed as a valid explanation. Image: gracey via </a:t>
            </a:r>
            <a:r>
              <a:rPr lang="en-US" dirty="0" smtClean="0"/>
              <a:t>MorgueFile.com</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…because it’s a supernatural explanation. “Super” means above, beyond. Supernatural means that which is beyond the natural world.</a:t>
            </a:r>
          </a:p>
          <a:p>
            <a:endParaRPr lang="en-US" dirty="0"/>
          </a:p>
        </p:txBody>
      </p:sp>
      <p:sp>
        <p:nvSpPr>
          <p:cNvPr id="4" name="Slide Number Placeholder 3"/>
          <p:cNvSpPr>
            <a:spLocks noGrp="1"/>
          </p:cNvSpPr>
          <p:nvPr>
            <p:ph type="sldNum" sz="quarter" idx="5"/>
          </p:nvPr>
        </p:nvSpPr>
        <p:spPr/>
        <p:txBody>
          <a:bodyPr/>
          <a:lstStyle/>
          <a:p>
            <a:fld id="{739CE224-ADBC-4B4F-BE9C-423D39E227B9}"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4086971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natural explanations are allowed, or so we are told.</a:t>
            </a:r>
          </a:p>
        </p:txBody>
      </p:sp>
      <p:sp>
        <p:nvSpPr>
          <p:cNvPr id="4" name="Slide Number Placeholder 3"/>
          <p:cNvSpPr>
            <a:spLocks noGrp="1"/>
          </p:cNvSpPr>
          <p:nvPr>
            <p:ph type="sldNum" sz="quarter" idx="5"/>
          </p:nvPr>
        </p:nvSpPr>
        <p:spPr/>
        <p:txBody>
          <a:bodyPr/>
          <a:lstStyle/>
          <a:p>
            <a:fld id="{739CE224-ADBC-4B4F-BE9C-423D39E227B9}"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734988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9CE224-ADBC-4B4F-BE9C-423D39E227B9}"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3231405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9CE224-ADBC-4B4F-BE9C-423D39E227B9}"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2707938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9CE224-ADBC-4B4F-BE9C-423D39E227B9}"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601336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9CE224-ADBC-4B4F-BE9C-423D39E227B9}"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8649477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9CE224-ADBC-4B4F-BE9C-423D39E227B9}"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29553736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0D8A8D5-7D4F-7745-93BD-AF123115738A}" type="slidenum">
              <a:rPr lang="en-US"/>
              <a:pPr>
                <a:defRPr/>
              </a:pPr>
              <a:t>24</a:t>
            </a:fld>
            <a:endParaRPr lang="en-US" dirty="0"/>
          </a:p>
        </p:txBody>
      </p:sp>
      <p:sp>
        <p:nvSpPr>
          <p:cNvPr id="26470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47043" name="Rectangle 3"/>
          <p:cNvSpPr>
            <a:spLocks noGrp="1" noChangeArrowheads="1"/>
          </p:cNvSpPr>
          <p:nvPr>
            <p:ph type="body" idx="1"/>
          </p:nvPr>
        </p:nvSpPr>
        <p:spPr/>
        <p:txBody>
          <a:bodyPr/>
          <a:lstStyle/>
          <a:p>
            <a:pPr eaLnBrk="1" hangingPunct="1">
              <a:defRPr/>
            </a:pPr>
            <a:endParaRPr lang="en-US" dirty="0" smtClean="0">
              <a:cs typeface="+mn-cs"/>
            </a:endParaRPr>
          </a:p>
        </p:txBody>
      </p:sp>
    </p:spTree>
    <p:extLst>
      <p:ext uri="{BB962C8B-B14F-4D97-AF65-F5344CB8AC3E}">
        <p14:creationId xmlns:p14="http://schemas.microsoft.com/office/powerpoint/2010/main" val="16565040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4D66167-3ABB-EF4C-8088-D940FA43C711}" type="slidenum">
              <a:rPr lang="en-US"/>
              <a:pPr>
                <a:defRPr/>
              </a:pPr>
              <a:t>25</a:t>
            </a:fld>
            <a:endParaRPr lang="en-US" dirty="0"/>
          </a:p>
        </p:txBody>
      </p:sp>
      <p:sp>
        <p:nvSpPr>
          <p:cNvPr id="1196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96035" name="Rectangle 3"/>
          <p:cNvSpPr>
            <a:spLocks noGrp="1" noChangeArrowheads="1"/>
          </p:cNvSpPr>
          <p:nvPr>
            <p:ph type="body" idx="1"/>
          </p:nvPr>
        </p:nvSpPr>
        <p:spPr/>
        <p:txBody>
          <a:bodyPr/>
          <a:lstStyle/>
          <a:p>
            <a:pPr eaLnBrk="1" hangingPunct="1">
              <a:defRPr/>
            </a:pPr>
            <a:r>
              <a:rPr lang="en-US" dirty="0" smtClean="0">
                <a:cs typeface="+mn-cs"/>
              </a:rPr>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a:t>
            </a:r>
            <a:r>
              <a:rPr lang="fr-FR" altLang="ja-JP" dirty="0" smtClean="0">
                <a:latin typeface="Arial"/>
                <a:cs typeface="+mn-cs"/>
              </a:rPr>
              <a:t>'</a:t>
            </a:r>
            <a:r>
              <a:rPr lang="en-US" dirty="0" smtClean="0">
                <a:cs typeface="+mn-cs"/>
              </a:rPr>
              <a:t>s content.</a:t>
            </a:r>
          </a:p>
        </p:txBody>
      </p:sp>
    </p:spTree>
    <p:extLst>
      <p:ext uri="{BB962C8B-B14F-4D97-AF65-F5344CB8AC3E}">
        <p14:creationId xmlns:p14="http://schemas.microsoft.com/office/powerpoint/2010/main" val="9889884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4D66167-3ABB-EF4C-8088-D940FA43C711}" type="slidenum">
              <a:rPr lang="en-US">
                <a:solidFill>
                  <a:srgbClr val="000000"/>
                </a:solidFill>
              </a:rPr>
              <a:pPr>
                <a:defRPr/>
              </a:pPr>
              <a:t>26</a:t>
            </a:fld>
            <a:endParaRPr lang="en-US" dirty="0">
              <a:solidFill>
                <a:srgbClr val="000000"/>
              </a:solidFill>
            </a:endParaRPr>
          </a:p>
        </p:txBody>
      </p:sp>
      <p:sp>
        <p:nvSpPr>
          <p:cNvPr id="1196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96035" name="Rectangle 3"/>
          <p:cNvSpPr>
            <a:spLocks noGrp="1" noChangeArrowheads="1"/>
          </p:cNvSpPr>
          <p:nvPr>
            <p:ph type="body" idx="1"/>
          </p:nvPr>
        </p:nvSpPr>
        <p:spPr/>
        <p:txBody>
          <a:bodyPr/>
          <a:lstStyle/>
          <a:p>
            <a:pPr eaLnBrk="1" hangingPunct="1">
              <a:defRPr/>
            </a:pPr>
            <a:r>
              <a:rPr lang="en-US" dirty="0" smtClean="0">
                <a:cs typeface="+mn-cs"/>
              </a:rPr>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a:t>
            </a:r>
            <a:r>
              <a:rPr lang="fr-FR" altLang="ja-JP" dirty="0" smtClean="0">
                <a:latin typeface="Arial"/>
                <a:cs typeface="+mn-cs"/>
              </a:rPr>
              <a:t>'</a:t>
            </a:r>
            <a:r>
              <a:rPr lang="en-US" dirty="0" smtClean="0">
                <a:cs typeface="+mn-cs"/>
              </a:rPr>
              <a:t>s content.</a:t>
            </a:r>
          </a:p>
        </p:txBody>
      </p:sp>
    </p:spTree>
    <p:extLst>
      <p:ext uri="{BB962C8B-B14F-4D97-AF65-F5344CB8AC3E}">
        <p14:creationId xmlns:p14="http://schemas.microsoft.com/office/powerpoint/2010/main" val="2883737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9CE224-ADBC-4B4F-BE9C-423D39E227B9}" type="slidenum">
              <a:rPr lang="en-US" smtClean="0"/>
              <a:t>5</a:t>
            </a:fld>
            <a:endParaRPr lang="en-US" dirty="0"/>
          </a:p>
        </p:txBody>
      </p:sp>
    </p:spTree>
    <p:extLst>
      <p:ext uri="{BB962C8B-B14F-4D97-AF65-F5344CB8AC3E}">
        <p14:creationId xmlns:p14="http://schemas.microsoft.com/office/powerpoint/2010/main" val="24241263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031"/>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0F733D1D-1CEC-4DD2-8B35-61BA161CED10}" type="slidenum">
              <a:rPr lang="en-US" altLang="pt-BR" sz="1200" smtClean="0">
                <a:solidFill>
                  <a:srgbClr val="000000"/>
                </a:solidFill>
              </a:rPr>
              <a:pPr/>
              <a:t>28</a:t>
            </a:fld>
            <a:endParaRPr lang="en-US" altLang="pt-BR" sz="1200" dirty="0" smtClean="0">
              <a:solidFill>
                <a:srgbClr val="000000"/>
              </a:solidFill>
            </a:endParaRPr>
          </a:p>
        </p:txBody>
      </p:sp>
      <p:sp>
        <p:nvSpPr>
          <p:cNvPr id="21507" name="Rectangle 1026"/>
          <p:cNvSpPr>
            <a:spLocks noGrp="1" noRot="1" noChangeAspect="1" noChangeArrowheads="1" noTextEdit="1"/>
          </p:cNvSpPr>
          <p:nvPr>
            <p:ph type="sldImg"/>
          </p:nvPr>
        </p:nvSpPr>
        <p:spPr>
          <a:ln/>
        </p:spPr>
      </p:sp>
      <p:sp>
        <p:nvSpPr>
          <p:cNvPr id="21508" name="Rectangle 1027"/>
          <p:cNvSpPr>
            <a:spLocks noGrp="1" noChangeArrowheads="1"/>
          </p:cNvSpPr>
          <p:nvPr>
            <p:ph type="body" idx="1"/>
          </p:nvPr>
        </p:nvSpPr>
        <p:spPr>
          <a:noFill/>
        </p:spPr>
        <p:txBody>
          <a:bodyPr/>
          <a:lstStyle/>
          <a:p>
            <a:pPr eaLnBrk="1" hangingPunct="1"/>
            <a:endParaRPr lang="pt-BR" altLang="pt-BR" dirty="0" smtClean="0"/>
          </a:p>
        </p:txBody>
      </p:sp>
    </p:spTree>
    <p:extLst>
      <p:ext uri="{BB962C8B-B14F-4D97-AF65-F5344CB8AC3E}">
        <p14:creationId xmlns:p14="http://schemas.microsoft.com/office/powerpoint/2010/main" val="33589326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031"/>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B814A843-EBD7-4EDA-9D53-869D56A4EB74}" type="slidenum">
              <a:rPr lang="en-US" altLang="pt-BR" sz="1200" smtClean="0">
                <a:solidFill>
                  <a:srgbClr val="000000"/>
                </a:solidFill>
              </a:rPr>
              <a:pPr/>
              <a:t>29</a:t>
            </a:fld>
            <a:endParaRPr lang="en-US" altLang="pt-BR" sz="1200" dirty="0" smtClean="0">
              <a:solidFill>
                <a:srgbClr val="000000"/>
              </a:solidFill>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p:spPr>
        <p:txBody>
          <a:bodyPr/>
          <a:lstStyle/>
          <a:p>
            <a:pPr eaLnBrk="1" hangingPunct="1"/>
            <a:endParaRPr lang="pt-BR" altLang="pt-BR" dirty="0" smtClean="0"/>
          </a:p>
        </p:txBody>
      </p:sp>
    </p:spTree>
    <p:extLst>
      <p:ext uri="{BB962C8B-B14F-4D97-AF65-F5344CB8AC3E}">
        <p14:creationId xmlns:p14="http://schemas.microsoft.com/office/powerpoint/2010/main" val="575037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4D66167-3ABB-EF4C-8088-D940FA43C711}" type="slidenum">
              <a:rPr lang="en-US">
                <a:solidFill>
                  <a:srgbClr val="000000"/>
                </a:solidFill>
              </a:rPr>
              <a:pPr>
                <a:defRPr/>
              </a:pPr>
              <a:t>33</a:t>
            </a:fld>
            <a:endParaRPr lang="en-US" dirty="0">
              <a:solidFill>
                <a:srgbClr val="000000"/>
              </a:solidFill>
            </a:endParaRPr>
          </a:p>
        </p:txBody>
      </p:sp>
      <p:sp>
        <p:nvSpPr>
          <p:cNvPr id="1196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96035" name="Rectangle 3"/>
          <p:cNvSpPr>
            <a:spLocks noGrp="1" noChangeArrowheads="1"/>
          </p:cNvSpPr>
          <p:nvPr>
            <p:ph type="body" idx="1"/>
          </p:nvPr>
        </p:nvSpPr>
        <p:spPr/>
        <p:txBody>
          <a:bodyPr/>
          <a:lstStyle/>
          <a:p>
            <a:pPr eaLnBrk="1" hangingPunct="1">
              <a:defRPr/>
            </a:pPr>
            <a:r>
              <a:rPr lang="en-US" dirty="0" smtClean="0">
                <a:cs typeface="+mn-cs"/>
              </a:rPr>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a:t>
            </a:r>
            <a:r>
              <a:rPr lang="fr-FR" altLang="ja-JP" dirty="0" smtClean="0">
                <a:latin typeface="Arial"/>
                <a:cs typeface="+mn-cs"/>
              </a:rPr>
              <a:t>'</a:t>
            </a:r>
            <a:r>
              <a:rPr lang="en-US" dirty="0" smtClean="0">
                <a:cs typeface="+mn-cs"/>
              </a:rPr>
              <a:t>s content.</a:t>
            </a:r>
          </a:p>
        </p:txBody>
      </p:sp>
    </p:spTree>
    <p:extLst>
      <p:ext uri="{BB962C8B-B14F-4D97-AF65-F5344CB8AC3E}">
        <p14:creationId xmlns:p14="http://schemas.microsoft.com/office/powerpoint/2010/main" val="26163561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031"/>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E55C81AF-43D1-4EEF-BA8A-153DE19C2DA6}" type="slidenum">
              <a:rPr lang="en-US" altLang="pt-BR" sz="1200" smtClean="0">
                <a:solidFill>
                  <a:srgbClr val="000000"/>
                </a:solidFill>
              </a:rPr>
              <a:pPr/>
              <a:t>51</a:t>
            </a:fld>
            <a:endParaRPr lang="en-US" altLang="pt-BR" sz="1200" dirty="0" smtClean="0">
              <a:solidFill>
                <a:srgbClr val="000000"/>
              </a:solidFill>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pt-BR" altLang="pt-BR" dirty="0" smtClean="0"/>
          </a:p>
        </p:txBody>
      </p:sp>
    </p:spTree>
    <p:extLst>
      <p:ext uri="{BB962C8B-B14F-4D97-AF65-F5344CB8AC3E}">
        <p14:creationId xmlns:p14="http://schemas.microsoft.com/office/powerpoint/2010/main" val="5218713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pt-BR" dirty="0" smtClean="0"/>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748CD6A-4ECD-42DC-9305-B8F3BA9E5D1C}" type="slidenum">
              <a:rPr lang="en-US" altLang="pt-BR" smtClean="0"/>
              <a:pPr/>
              <a:t>56</a:t>
            </a:fld>
            <a:endParaRPr lang="en-US" altLang="pt-BR" dirty="0" smtClean="0"/>
          </a:p>
        </p:txBody>
      </p:sp>
    </p:spTree>
    <p:extLst>
      <p:ext uri="{BB962C8B-B14F-4D97-AF65-F5344CB8AC3E}">
        <p14:creationId xmlns:p14="http://schemas.microsoft.com/office/powerpoint/2010/main" val="5340179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pt-BR" dirty="0" smtClean="0"/>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35446DB-F3D1-432E-A0A5-BAFA60CE61D1}" type="slidenum">
              <a:rPr lang="en-US" altLang="pt-BR" smtClean="0"/>
              <a:pPr/>
              <a:t>57</a:t>
            </a:fld>
            <a:endParaRPr lang="en-US" altLang="pt-BR" dirty="0" smtClean="0"/>
          </a:p>
        </p:txBody>
      </p:sp>
    </p:spTree>
    <p:extLst>
      <p:ext uri="{BB962C8B-B14F-4D97-AF65-F5344CB8AC3E}">
        <p14:creationId xmlns:p14="http://schemas.microsoft.com/office/powerpoint/2010/main" val="5533256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pt-BR" dirty="0" smtClean="0"/>
              <a:t>This is an article about the big bang and the origin of the universe.</a:t>
            </a:r>
          </a:p>
          <a:p>
            <a:pPr eaLnBrk="1" hangingPunct="1"/>
            <a:r>
              <a:rPr lang="en-US" altLang="pt-BR" dirty="0" smtClean="0"/>
              <a:t>Weinberg is a world-renown astrophysicist.  At the time he was Prof. of Science, Dept. of Physics, Univ. of Texas, Austin.</a:t>
            </a:r>
          </a:p>
        </p:txBody>
      </p:sp>
      <p:sp>
        <p:nvSpPr>
          <p:cNvPr id="153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058B98C-6E06-4A0C-B950-E9575B46DCB8}" type="slidenum">
              <a:rPr lang="en-US" altLang="pt-BR" smtClean="0">
                <a:solidFill>
                  <a:srgbClr val="000000"/>
                </a:solidFill>
              </a:rPr>
              <a:pPr/>
              <a:t>58</a:t>
            </a:fld>
            <a:endParaRPr lang="en-US" altLang="pt-BR" dirty="0" smtClean="0">
              <a:solidFill>
                <a:srgbClr val="000000"/>
              </a:solidFill>
            </a:endParaRPr>
          </a:p>
        </p:txBody>
      </p:sp>
    </p:spTree>
    <p:extLst>
      <p:ext uri="{BB962C8B-B14F-4D97-AF65-F5344CB8AC3E}">
        <p14:creationId xmlns:p14="http://schemas.microsoft.com/office/powerpoint/2010/main" val="2275464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pt-BR" dirty="0" smtClean="0"/>
          </a:p>
        </p:txBody>
      </p:sp>
      <p:sp>
        <p:nvSpPr>
          <p:cNvPr id="155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A9E75B9-3341-494F-9798-4DCAFC567DFF}" type="slidenum">
              <a:rPr lang="en-US" altLang="pt-BR" smtClean="0">
                <a:solidFill>
                  <a:srgbClr val="000000"/>
                </a:solidFill>
              </a:rPr>
              <a:pPr/>
              <a:t>59</a:t>
            </a:fld>
            <a:endParaRPr lang="en-US" altLang="pt-BR" dirty="0" smtClean="0">
              <a:solidFill>
                <a:srgbClr val="000000"/>
              </a:solidFill>
            </a:endParaRPr>
          </a:p>
        </p:txBody>
      </p:sp>
    </p:spTree>
    <p:extLst>
      <p:ext uri="{BB962C8B-B14F-4D97-AF65-F5344CB8AC3E}">
        <p14:creationId xmlns:p14="http://schemas.microsoft.com/office/powerpoint/2010/main" val="33843621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pt-BR" dirty="0" smtClean="0"/>
          </a:p>
        </p:txBody>
      </p:sp>
      <p:sp>
        <p:nvSpPr>
          <p:cNvPr id="157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2D05354-04BD-4F7A-B85A-8C74524B0354}" type="slidenum">
              <a:rPr lang="en-US" altLang="pt-BR" smtClean="0">
                <a:solidFill>
                  <a:srgbClr val="000000"/>
                </a:solidFill>
              </a:rPr>
              <a:pPr/>
              <a:t>60</a:t>
            </a:fld>
            <a:endParaRPr lang="en-US" altLang="pt-BR" dirty="0" smtClean="0">
              <a:solidFill>
                <a:srgbClr val="000000"/>
              </a:solidFill>
            </a:endParaRPr>
          </a:p>
        </p:txBody>
      </p:sp>
    </p:spTree>
    <p:extLst>
      <p:ext uri="{BB962C8B-B14F-4D97-AF65-F5344CB8AC3E}">
        <p14:creationId xmlns:p14="http://schemas.microsoft.com/office/powerpoint/2010/main" val="15048150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pt-BR" dirty="0" smtClean="0"/>
          </a:p>
        </p:txBody>
      </p:sp>
      <p:sp>
        <p:nvSpPr>
          <p:cNvPr id="157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2D05354-04BD-4F7A-B85A-8C74524B0354}" type="slidenum">
              <a:rPr lang="en-US" altLang="pt-BR" smtClean="0">
                <a:solidFill>
                  <a:srgbClr val="000000"/>
                </a:solidFill>
              </a:rPr>
              <a:pPr/>
              <a:t>61</a:t>
            </a:fld>
            <a:endParaRPr lang="en-US" altLang="pt-BR" dirty="0" smtClean="0">
              <a:solidFill>
                <a:srgbClr val="000000"/>
              </a:solidFill>
            </a:endParaRPr>
          </a:p>
        </p:txBody>
      </p:sp>
    </p:spTree>
    <p:extLst>
      <p:ext uri="{BB962C8B-B14F-4D97-AF65-F5344CB8AC3E}">
        <p14:creationId xmlns:p14="http://schemas.microsoft.com/office/powerpoint/2010/main" val="2336083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9CE224-ADBC-4B4F-BE9C-423D39E227B9}" type="slidenum">
              <a:rPr lang="en-US" smtClean="0"/>
              <a:t>6</a:t>
            </a:fld>
            <a:endParaRPr lang="en-US" dirty="0"/>
          </a:p>
        </p:txBody>
      </p:sp>
    </p:spTree>
    <p:extLst>
      <p:ext uri="{BB962C8B-B14F-4D97-AF65-F5344CB8AC3E}">
        <p14:creationId xmlns:p14="http://schemas.microsoft.com/office/powerpoint/2010/main" val="29253522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pt-BR" dirty="0" smtClean="0"/>
          </a:p>
        </p:txBody>
      </p:sp>
      <p:sp>
        <p:nvSpPr>
          <p:cNvPr id="159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05E6628-5CB1-4AFF-B737-155DBD6FF29B}" type="slidenum">
              <a:rPr lang="en-US" altLang="pt-BR" smtClean="0">
                <a:solidFill>
                  <a:srgbClr val="000000"/>
                </a:solidFill>
              </a:rPr>
              <a:pPr/>
              <a:t>62</a:t>
            </a:fld>
            <a:endParaRPr lang="en-US" altLang="pt-BR" dirty="0" smtClean="0">
              <a:solidFill>
                <a:srgbClr val="000000"/>
              </a:solidFill>
            </a:endParaRPr>
          </a:p>
        </p:txBody>
      </p:sp>
    </p:spTree>
    <p:extLst>
      <p:ext uri="{BB962C8B-B14F-4D97-AF65-F5344CB8AC3E}">
        <p14:creationId xmlns:p14="http://schemas.microsoft.com/office/powerpoint/2010/main" val="18717013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pt-BR" dirty="0" smtClean="0"/>
          </a:p>
        </p:txBody>
      </p:sp>
      <p:sp>
        <p:nvSpPr>
          <p:cNvPr id="159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05E6628-5CB1-4AFF-B737-155DBD6FF29B}" type="slidenum">
              <a:rPr lang="en-US" altLang="pt-BR" smtClean="0">
                <a:solidFill>
                  <a:srgbClr val="000000"/>
                </a:solidFill>
              </a:rPr>
              <a:pPr/>
              <a:t>63</a:t>
            </a:fld>
            <a:endParaRPr lang="en-US" altLang="pt-BR" dirty="0" smtClean="0">
              <a:solidFill>
                <a:srgbClr val="000000"/>
              </a:solidFill>
            </a:endParaRPr>
          </a:p>
        </p:txBody>
      </p:sp>
    </p:spTree>
    <p:extLst>
      <p:ext uri="{BB962C8B-B14F-4D97-AF65-F5344CB8AC3E}">
        <p14:creationId xmlns:p14="http://schemas.microsoft.com/office/powerpoint/2010/main" val="2383147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506B713-DF5E-614E-99A5-D8A5C87B0191}" type="slidenum">
              <a:rPr lang="en-US"/>
              <a:pPr>
                <a:defRPr/>
              </a:pPr>
              <a:t>8</a:t>
            </a:fld>
            <a:endParaRPr lang="en-US" dirty="0"/>
          </a:p>
        </p:txBody>
      </p:sp>
      <p:sp>
        <p:nvSpPr>
          <p:cNvPr id="878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78595" name="Rectangle 3"/>
          <p:cNvSpPr>
            <a:spLocks noGrp="1" noChangeArrowheads="1"/>
          </p:cNvSpPr>
          <p:nvPr>
            <p:ph type="body" idx="1"/>
          </p:nvPr>
        </p:nvSpPr>
        <p:spPr/>
        <p:txBody>
          <a:bodyPr/>
          <a:lstStyle/>
          <a:p>
            <a:r>
              <a:rPr lang="pt-BR" sz="1200" b="1" i="0" kern="1200" dirty="0" smtClean="0">
                <a:solidFill>
                  <a:schemeClr val="tx1"/>
                </a:solidFill>
                <a:effectLst/>
                <a:latin typeface="Arial" charset="0"/>
                <a:ea typeface="ＭＳ Ｐゴシック" charset="0"/>
                <a:cs typeface="ＭＳ Ｐゴシック" charset="0"/>
              </a:rPr>
              <a:t>Galáxia do Rodamoinho</a:t>
            </a:r>
            <a:r>
              <a:rPr lang="pt-BR" sz="1200" b="0" i="0" kern="1200" dirty="0" smtClean="0">
                <a:solidFill>
                  <a:schemeClr val="tx1"/>
                </a:solidFill>
                <a:effectLst/>
                <a:latin typeface="Arial" charset="0"/>
                <a:ea typeface="ＭＳ Ｐゴシック" charset="0"/>
                <a:cs typeface="ＭＳ Ｐゴシック" charset="0"/>
              </a:rPr>
              <a:t> (também chamada de </a:t>
            </a:r>
            <a:r>
              <a:rPr lang="pt-BR" sz="1200" b="1" i="0" kern="1200" dirty="0" smtClean="0">
                <a:solidFill>
                  <a:schemeClr val="tx1"/>
                </a:solidFill>
                <a:effectLst/>
                <a:latin typeface="Arial" charset="0"/>
                <a:ea typeface="ＭＳ Ｐゴシック" charset="0"/>
                <a:cs typeface="ＭＳ Ｐゴシック" charset="0"/>
              </a:rPr>
              <a:t>Messier 51a</a:t>
            </a:r>
            <a:r>
              <a:rPr lang="pt-BR" sz="1200" b="0" i="0" kern="1200" dirty="0" smtClean="0">
                <a:solidFill>
                  <a:schemeClr val="tx1"/>
                </a:solidFill>
                <a:effectLst/>
                <a:latin typeface="Arial" charset="0"/>
                <a:ea typeface="ＭＳ Ｐゴシック" charset="0"/>
                <a:cs typeface="ＭＳ Ｐゴシック" charset="0"/>
              </a:rPr>
              <a:t> ou </a:t>
            </a:r>
            <a:r>
              <a:rPr lang="pt-BR" sz="1200" b="1" i="0" kern="1200" dirty="0" smtClean="0">
                <a:solidFill>
                  <a:schemeClr val="tx1"/>
                </a:solidFill>
                <a:effectLst/>
                <a:latin typeface="Arial" charset="0"/>
                <a:ea typeface="ＭＳ Ｐゴシック" charset="0"/>
                <a:cs typeface="ＭＳ Ｐゴシック" charset="0"/>
              </a:rPr>
              <a:t>NGC 5194</a:t>
            </a:r>
            <a:r>
              <a:rPr lang="pt-BR" sz="1200" b="0" i="0" kern="1200" dirty="0" smtClean="0">
                <a:solidFill>
                  <a:schemeClr val="tx1"/>
                </a:solidFill>
                <a:effectLst/>
                <a:latin typeface="Arial" charset="0"/>
                <a:ea typeface="ＭＳ Ｐゴシック" charset="0"/>
                <a:cs typeface="ＭＳ Ｐゴシック" charset="0"/>
              </a:rPr>
              <a:t>) é uma </a:t>
            </a:r>
            <a:r>
              <a:rPr lang="pt-BR" sz="1200" b="0" i="0" u="none" strike="noStrike" kern="1200" dirty="0" smtClean="0">
                <a:solidFill>
                  <a:schemeClr val="tx1"/>
                </a:solidFill>
                <a:effectLst/>
                <a:latin typeface="Arial" charset="0"/>
                <a:ea typeface="ＭＳ Ｐゴシック" charset="0"/>
                <a:cs typeface="ＭＳ Ｐゴシック" charset="0"/>
                <a:hlinkClick r:id="rId3" tooltip="Galáxia"/>
              </a:rPr>
              <a:t>galáxia</a:t>
            </a:r>
            <a:r>
              <a:rPr lang="pt-BR" sz="1200" b="0" i="0" kern="1200" dirty="0" smtClean="0">
                <a:solidFill>
                  <a:schemeClr val="tx1"/>
                </a:solidFill>
                <a:effectLst/>
                <a:latin typeface="Arial" charset="0"/>
                <a:ea typeface="ＭＳ Ｐゴシック" charset="0"/>
                <a:cs typeface="ＭＳ Ｐゴシック" charset="0"/>
              </a:rPr>
              <a:t> </a:t>
            </a:r>
            <a:r>
              <a:rPr lang="pt-BR" sz="1200" b="0" i="0" u="none" strike="noStrike" kern="1200" dirty="0" smtClean="0">
                <a:solidFill>
                  <a:schemeClr val="tx1"/>
                </a:solidFill>
                <a:effectLst/>
                <a:latin typeface="Arial" charset="0"/>
                <a:ea typeface="ＭＳ Ｐゴシック" charset="0"/>
                <a:cs typeface="ＭＳ Ｐゴシック" charset="0"/>
                <a:hlinkClick r:id="rId4" tooltip="Galáxia espiral"/>
              </a:rPr>
              <a:t>espiral</a:t>
            </a:r>
            <a:r>
              <a:rPr lang="pt-BR" sz="1200" b="0" i="0" kern="1200" dirty="0" smtClean="0">
                <a:solidFill>
                  <a:schemeClr val="tx1"/>
                </a:solidFill>
                <a:effectLst/>
                <a:latin typeface="Arial" charset="0"/>
                <a:ea typeface="ＭＳ Ｐゴシック" charset="0"/>
                <a:cs typeface="ＭＳ Ｐゴシック" charset="0"/>
              </a:rPr>
              <a:t> (Sbc) na direção da </a:t>
            </a:r>
            <a:r>
              <a:rPr lang="pt-BR" sz="1200" b="0" i="0" u="none" strike="noStrike" kern="1200" dirty="0" smtClean="0">
                <a:solidFill>
                  <a:schemeClr val="tx1"/>
                </a:solidFill>
                <a:effectLst/>
                <a:latin typeface="Arial" charset="0"/>
                <a:ea typeface="ＭＳ Ｐゴシック" charset="0"/>
                <a:cs typeface="ＭＳ Ｐゴシック" charset="0"/>
                <a:hlinkClick r:id="rId5" tooltip="Constelação"/>
              </a:rPr>
              <a:t>constelação</a:t>
            </a:r>
            <a:r>
              <a:rPr lang="pt-BR" sz="1200" b="0" i="0" kern="1200" dirty="0" smtClean="0">
                <a:solidFill>
                  <a:schemeClr val="tx1"/>
                </a:solidFill>
                <a:effectLst/>
                <a:latin typeface="Arial" charset="0"/>
                <a:ea typeface="ＭＳ Ｐゴシック" charset="0"/>
                <a:cs typeface="ＭＳ Ｐゴシック" charset="0"/>
              </a:rPr>
              <a:t> de </a:t>
            </a:r>
            <a:r>
              <a:rPr lang="pt-BR" sz="1200" b="0" i="0" u="none" strike="noStrike" kern="1200" dirty="0" smtClean="0">
                <a:solidFill>
                  <a:schemeClr val="tx1"/>
                </a:solidFill>
                <a:effectLst/>
                <a:latin typeface="Arial" charset="0"/>
                <a:ea typeface="ＭＳ Ｐゴシック" charset="0"/>
                <a:cs typeface="ＭＳ Ｐゴシック" charset="0"/>
                <a:hlinkClick r:id="rId6" tooltip="Canes Venatici"/>
              </a:rPr>
              <a:t>Canes Venatici</a:t>
            </a:r>
            <a:r>
              <a:rPr lang="pt-BR" sz="1200" b="0" i="0" kern="1200" dirty="0" smtClean="0">
                <a:solidFill>
                  <a:schemeClr val="tx1"/>
                </a:solidFill>
                <a:effectLst/>
                <a:latin typeface="Arial" charset="0"/>
                <a:ea typeface="ＭＳ Ｐゴシック" charset="0"/>
                <a:cs typeface="ＭＳ Ｐゴシック" charset="0"/>
              </a:rPr>
              <a:t>. Ela é o membro mais brilhante do </a:t>
            </a:r>
            <a:r>
              <a:rPr lang="pt-BR" sz="1200" b="0" i="0" u="none" strike="noStrike" kern="1200" dirty="0" smtClean="0">
                <a:solidFill>
                  <a:schemeClr val="tx1"/>
                </a:solidFill>
                <a:effectLst/>
                <a:latin typeface="Arial" charset="0"/>
                <a:ea typeface="ＭＳ Ｐゴシック" charset="0"/>
                <a:cs typeface="ＭＳ Ｐゴシック" charset="0"/>
                <a:hlinkClick r:id="rId7" tooltip="Grupo M51"/>
              </a:rPr>
              <a:t>Grupo M51</a:t>
            </a:r>
            <a:r>
              <a:rPr lang="pt-BR" sz="1200" b="0" i="0" kern="1200" dirty="0" smtClean="0">
                <a:solidFill>
                  <a:schemeClr val="tx1"/>
                </a:solidFill>
                <a:effectLst/>
                <a:latin typeface="Arial" charset="0"/>
                <a:ea typeface="ＭＳ Ｐゴシック" charset="0"/>
                <a:cs typeface="ＭＳ Ｐゴシック" charset="0"/>
              </a:rPr>
              <a:t>, e possui uma galáxia companheira, denominada </a:t>
            </a:r>
            <a:r>
              <a:rPr lang="pt-BR" sz="1200" b="0" i="0" u="none" strike="noStrike" kern="1200" dirty="0" smtClean="0">
                <a:solidFill>
                  <a:schemeClr val="tx1"/>
                </a:solidFill>
                <a:effectLst/>
                <a:latin typeface="Arial" charset="0"/>
                <a:ea typeface="ＭＳ Ｐゴシック" charset="0"/>
                <a:cs typeface="ＭＳ Ｐゴシック" charset="0"/>
                <a:hlinkClick r:id="rId8" tooltip="NGC 5195"/>
              </a:rPr>
              <a:t>NGC 5195</a:t>
            </a:r>
            <a:r>
              <a:rPr lang="pt-BR" sz="1200" b="0" i="0" kern="1200" dirty="0" smtClean="0">
                <a:solidFill>
                  <a:schemeClr val="tx1"/>
                </a:solidFill>
                <a:effectLst/>
                <a:latin typeface="Arial" charset="0"/>
                <a:ea typeface="ＭＳ Ｐゴシック" charset="0"/>
                <a:cs typeface="ＭＳ Ｐゴシック" charset="0"/>
              </a:rPr>
              <a:t> ou M51B.</a:t>
            </a:r>
          </a:p>
          <a:p>
            <a:r>
              <a:rPr lang="pt-BR" sz="1200" b="0" i="0" kern="1200" dirty="0" smtClean="0">
                <a:solidFill>
                  <a:schemeClr val="tx1"/>
                </a:solidFill>
                <a:effectLst/>
                <a:latin typeface="Arial" charset="0"/>
                <a:ea typeface="ＭＳ Ｐゴシック" charset="0"/>
                <a:cs typeface="ＭＳ Ｐゴシック" charset="0"/>
              </a:rPr>
              <a:t>Foi descoberta originalmente pelo astrônomo francês </a:t>
            </a:r>
            <a:r>
              <a:rPr lang="pt-BR" sz="1200" b="0" i="0" u="none" strike="noStrike" kern="1200" dirty="0" smtClean="0">
                <a:solidFill>
                  <a:schemeClr val="tx1"/>
                </a:solidFill>
                <a:effectLst/>
                <a:latin typeface="Arial" charset="0"/>
                <a:ea typeface="ＭＳ Ｐゴシック" charset="0"/>
                <a:cs typeface="ＭＳ Ｐゴシック" charset="0"/>
                <a:hlinkClick r:id="rId9" tooltip="Charles Messier"/>
              </a:rPr>
              <a:t>Charles Messier</a:t>
            </a:r>
            <a:r>
              <a:rPr lang="pt-BR" sz="1200" b="0" i="0" kern="1200" dirty="0" smtClean="0">
                <a:solidFill>
                  <a:schemeClr val="tx1"/>
                </a:solidFill>
                <a:effectLst/>
                <a:latin typeface="Arial" charset="0"/>
                <a:ea typeface="ＭＳ Ｐゴシック" charset="0"/>
                <a:cs typeface="ＭＳ Ｐゴシック" charset="0"/>
              </a:rPr>
              <a:t> em 13 de outubro de 1773.</a:t>
            </a:r>
          </a:p>
          <a:p>
            <a:pPr eaLnBrk="1" hangingPunct="1">
              <a:defRPr/>
            </a:pPr>
            <a:endParaRPr lang="en-US" dirty="0" smtClean="0">
              <a:cs typeface="+mn-cs"/>
            </a:endParaRPr>
          </a:p>
        </p:txBody>
      </p:sp>
    </p:spTree>
    <p:extLst>
      <p:ext uri="{BB962C8B-B14F-4D97-AF65-F5344CB8AC3E}">
        <p14:creationId xmlns:p14="http://schemas.microsoft.com/office/powerpoint/2010/main" val="3244943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t>
            </a:r>
            <a:r>
              <a:rPr lang="en-US" sz="1200" b="0" i="0" kern="1200" dirty="0">
                <a:solidFill>
                  <a:schemeClr val="tx1"/>
                </a:solidFill>
                <a:effectLst/>
                <a:latin typeface="+mn-lt"/>
                <a:ea typeface="+mn-ea"/>
                <a:cs typeface="+mn-cs"/>
                <a:hlinkClick r:id="rId3"/>
              </a:rPr>
              <a:t>Alexander Andrews</a:t>
            </a:r>
            <a:r>
              <a:rPr lang="en-US" sz="1200" b="0" i="0" u="none" strike="noStrike" kern="1200" dirty="0">
                <a:solidFill>
                  <a:schemeClr val="tx1"/>
                </a:solidFill>
                <a:effectLst/>
                <a:latin typeface="+mn-lt"/>
                <a:ea typeface="+mn-ea"/>
                <a:cs typeface="+mn-cs"/>
              </a:rPr>
              <a:t> on </a:t>
            </a:r>
            <a:r>
              <a:rPr lang="en-US" sz="1200" b="0" i="0" kern="1200" dirty="0">
                <a:solidFill>
                  <a:schemeClr val="tx1"/>
                </a:solidFill>
                <a:effectLst/>
                <a:latin typeface="+mn-lt"/>
                <a:ea typeface="+mn-ea"/>
                <a:cs typeface="+mn-cs"/>
                <a:hlinkClick r:id="rId4"/>
              </a:rPr>
              <a:t>Unsplash</a:t>
            </a:r>
            <a:endParaRPr lang="en-US" dirty="0"/>
          </a:p>
        </p:txBody>
      </p:sp>
      <p:sp>
        <p:nvSpPr>
          <p:cNvPr id="4" name="Slide Number Placeholder 3"/>
          <p:cNvSpPr>
            <a:spLocks noGrp="1"/>
          </p:cNvSpPr>
          <p:nvPr>
            <p:ph type="sldNum" sz="quarter" idx="5"/>
          </p:nvPr>
        </p:nvSpPr>
        <p:spPr/>
        <p:txBody>
          <a:bodyPr/>
          <a:lstStyle/>
          <a:p>
            <a:fld id="{739CE224-ADBC-4B4F-BE9C-423D39E227B9}" type="slidenum">
              <a:rPr lang="en-US" smtClean="0"/>
              <a:t>9</a:t>
            </a:fld>
            <a:endParaRPr lang="en-US" dirty="0"/>
          </a:p>
        </p:txBody>
      </p:sp>
    </p:spTree>
    <p:extLst>
      <p:ext uri="{BB962C8B-B14F-4D97-AF65-F5344CB8AC3E}">
        <p14:creationId xmlns:p14="http://schemas.microsoft.com/office/powerpoint/2010/main" val="1204119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5D47C7E-EDF6-C34E-9984-78D96FCE7FF0}" type="slidenum">
              <a:rPr lang="en-US"/>
              <a:pPr>
                <a:defRPr/>
              </a:pPr>
              <a:t>10</a:t>
            </a:fld>
            <a:endParaRPr lang="en-US" dirty="0"/>
          </a:p>
        </p:txBody>
      </p:sp>
      <p:sp>
        <p:nvSpPr>
          <p:cNvPr id="24125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12547" name="Rectangle 3"/>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pt-BR" sz="1200" b="1" i="0" kern="1200" dirty="0" smtClean="0">
                <a:solidFill>
                  <a:schemeClr val="tx1"/>
                </a:solidFill>
                <a:effectLst/>
                <a:latin typeface="Arial" charset="0"/>
                <a:ea typeface="ＭＳ Ｐゴシック" charset="0"/>
                <a:cs typeface="ＭＳ Ｐゴシック" charset="0"/>
              </a:rPr>
              <a:t>nebulosa da borboleta</a:t>
            </a:r>
          </a:p>
          <a:p>
            <a:pPr eaLnBrk="1" hangingPunct="1">
              <a:defRPr/>
            </a:pPr>
            <a:endParaRPr lang="pt-BR" sz="1200" b="0" i="0" kern="1200" dirty="0" smtClean="0">
              <a:solidFill>
                <a:schemeClr val="tx1"/>
              </a:solidFill>
              <a:effectLst/>
              <a:latin typeface="Arial" charset="0"/>
              <a:ea typeface="ＭＳ Ｐゴシック" charset="0"/>
              <a:cs typeface="ＭＳ Ｐゴシック" charset="0"/>
            </a:endParaRPr>
          </a:p>
          <a:p>
            <a:pPr eaLnBrk="1" hangingPunct="1">
              <a:defRPr/>
            </a:pPr>
            <a:r>
              <a:rPr lang="pt-BR" sz="1200" b="0" i="0" kern="1200" dirty="0" smtClean="0">
                <a:solidFill>
                  <a:schemeClr val="tx1"/>
                </a:solidFill>
                <a:effectLst/>
                <a:latin typeface="Arial" charset="0"/>
                <a:ea typeface="ＭＳ Ｐゴシック" charset="0"/>
                <a:cs typeface="ＭＳ Ｐゴシック" charset="0"/>
              </a:rPr>
              <a:t>O NGC 6302 fica a cerca de 4.000 anos-luz de distância, na constelação aracnologicamente correta do Escorpião (Scorpius).</a:t>
            </a:r>
            <a:endParaRPr lang="en-US" dirty="0" smtClean="0">
              <a:cs typeface="+mn-cs"/>
            </a:endParaRPr>
          </a:p>
          <a:p>
            <a:pPr eaLnBrk="1" hangingPunct="1">
              <a:defRPr/>
            </a:pPr>
            <a:r>
              <a:rPr lang="en-US" dirty="0" smtClean="0">
                <a:cs typeface="+mn-cs"/>
              </a:rPr>
              <a:t>http://news.bbc.co.uk/2/hi/science/nature/8246556.stm, accessed 10 Sept 2009</a:t>
            </a:r>
          </a:p>
          <a:p>
            <a:pPr eaLnBrk="1" hangingPunct="1">
              <a:defRPr/>
            </a:pPr>
            <a:endParaRPr lang="en-US" dirty="0" smtClean="0">
              <a:cs typeface="+mn-cs"/>
            </a:endParaRPr>
          </a:p>
        </p:txBody>
      </p:sp>
    </p:spTree>
    <p:extLst>
      <p:ext uri="{BB962C8B-B14F-4D97-AF65-F5344CB8AC3E}">
        <p14:creationId xmlns:p14="http://schemas.microsoft.com/office/powerpoint/2010/main" val="1047926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93C04FA-722D-D242-991D-3ED1D92658CF}" type="slidenum">
              <a:rPr lang="en-US"/>
              <a:pPr>
                <a:defRPr/>
              </a:pPr>
              <a:t>11</a:t>
            </a:fld>
            <a:endParaRPr lang="en-US" dirty="0"/>
          </a:p>
        </p:txBody>
      </p:sp>
      <p:sp>
        <p:nvSpPr>
          <p:cNvPr id="4761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76163" name="Rectangle 3"/>
          <p:cNvSpPr>
            <a:spLocks noGrp="1" noChangeArrowheads="1"/>
          </p:cNvSpPr>
          <p:nvPr>
            <p:ph type="body" idx="1"/>
          </p:nvPr>
        </p:nvSpPr>
        <p:spPr/>
        <p:txBody>
          <a:bodyPr/>
          <a:lstStyle/>
          <a:p>
            <a:pPr eaLnBrk="1" hangingPunct="1">
              <a:defRPr/>
            </a:pPr>
            <a:r>
              <a:rPr lang="pt-BR" sz="1200" b="0" i="0" kern="1200" dirty="0" smtClean="0">
                <a:solidFill>
                  <a:schemeClr val="tx1"/>
                </a:solidFill>
                <a:effectLst/>
                <a:latin typeface="Arial" charset="0"/>
                <a:ea typeface="ＭＳ Ｐゴシック" charset="0"/>
                <a:cs typeface="ＭＳ Ｐゴシック" charset="0"/>
              </a:rPr>
              <a:t>A </a:t>
            </a:r>
            <a:r>
              <a:rPr lang="pt-BR" sz="1200" b="1" i="0" kern="1200" dirty="0" smtClean="0">
                <a:solidFill>
                  <a:schemeClr val="tx1"/>
                </a:solidFill>
                <a:effectLst/>
                <a:latin typeface="Arial" charset="0"/>
                <a:ea typeface="ＭＳ Ｐゴシック" charset="0"/>
                <a:cs typeface="ＭＳ Ｐゴシック" charset="0"/>
              </a:rPr>
              <a:t>Nebulosa Helix</a:t>
            </a:r>
            <a:r>
              <a:rPr lang="pt-BR" sz="1200" b="0" i="0" kern="1200" dirty="0" smtClean="0">
                <a:solidFill>
                  <a:schemeClr val="tx1"/>
                </a:solidFill>
                <a:effectLst/>
                <a:latin typeface="Arial" charset="0"/>
                <a:ea typeface="ＭＳ Ｐゴシック" charset="0"/>
                <a:cs typeface="ＭＳ Ｐゴシック" charset="0"/>
              </a:rPr>
              <a:t> , também conhecida como </a:t>
            </a:r>
            <a:r>
              <a:rPr lang="pt-BR" sz="1200" b="1" i="0" kern="1200" dirty="0" smtClean="0">
                <a:solidFill>
                  <a:schemeClr val="tx1"/>
                </a:solidFill>
                <a:effectLst/>
                <a:latin typeface="Arial" charset="0"/>
                <a:ea typeface="ＭＳ Ｐゴシック" charset="0"/>
                <a:cs typeface="ＭＳ Ｐゴシック" charset="0"/>
              </a:rPr>
              <a:t>NGC 7293</a:t>
            </a:r>
            <a:r>
              <a:rPr lang="pt-BR" sz="1200" b="0" i="0" kern="1200" dirty="0" smtClean="0">
                <a:solidFill>
                  <a:schemeClr val="tx1"/>
                </a:solidFill>
                <a:effectLst/>
                <a:latin typeface="Arial" charset="0"/>
                <a:ea typeface="ＭＳ Ｐゴシック" charset="0"/>
                <a:cs typeface="ＭＳ Ｐゴシック" charset="0"/>
              </a:rPr>
              <a:t> , é uma </a:t>
            </a:r>
            <a:r>
              <a:rPr lang="pt-BR" sz="1200" b="0" i="0" u="none" strike="noStrike" kern="1200" dirty="0" smtClean="0">
                <a:solidFill>
                  <a:schemeClr val="tx1"/>
                </a:solidFill>
                <a:effectLst/>
                <a:latin typeface="Arial" charset="0"/>
                <a:ea typeface="ＭＳ Ｐゴシック" charset="0"/>
                <a:cs typeface="ＭＳ Ｐゴシック" charset="0"/>
                <a:hlinkClick r:id="rId3" tooltip="Nebulosa planetária"/>
              </a:rPr>
              <a:t>nebulosa planetária</a:t>
            </a:r>
            <a:r>
              <a:rPr lang="pt-BR" sz="1200" b="0" i="0" kern="1200" dirty="0" smtClean="0">
                <a:solidFill>
                  <a:schemeClr val="tx1"/>
                </a:solidFill>
                <a:effectLst/>
                <a:latin typeface="Arial" charset="0"/>
                <a:ea typeface="ＭＳ Ｐゴシック" charset="0"/>
                <a:cs typeface="ＭＳ Ｐゴシック" charset="0"/>
              </a:rPr>
              <a:t> (PN) localizada na </a:t>
            </a:r>
            <a:r>
              <a:rPr lang="pt-BR" sz="1200" b="0" i="0" u="none" strike="noStrike" kern="1200" dirty="0" smtClean="0">
                <a:solidFill>
                  <a:schemeClr val="tx1"/>
                </a:solidFill>
                <a:effectLst/>
                <a:latin typeface="Arial" charset="0"/>
                <a:ea typeface="ＭＳ Ｐゴシック" charset="0"/>
                <a:cs typeface="ＭＳ Ｐゴシック" charset="0"/>
                <a:hlinkClick r:id="rId4" tooltip="constelação"/>
              </a:rPr>
              <a:t>constelação de </a:t>
            </a:r>
            <a:r>
              <a:rPr lang="pt-BR" sz="1200" b="0" i="0" u="none" strike="noStrike" kern="1200" dirty="0" smtClean="0">
                <a:solidFill>
                  <a:schemeClr val="tx1"/>
                </a:solidFill>
                <a:effectLst/>
                <a:latin typeface="Arial" charset="0"/>
                <a:ea typeface="ＭＳ Ｐゴシック" charset="0"/>
                <a:cs typeface="ＭＳ Ｐゴシック" charset="0"/>
                <a:hlinkClick r:id="rId5" tooltip="Aquário (constelação)"/>
              </a:rPr>
              <a:t>Aquário</a:t>
            </a:r>
            <a:r>
              <a:rPr lang="pt-BR" sz="1200" b="0" i="0" kern="1200" dirty="0" smtClean="0">
                <a:solidFill>
                  <a:schemeClr val="tx1"/>
                </a:solidFill>
                <a:effectLst/>
                <a:latin typeface="Arial" charset="0"/>
                <a:ea typeface="ＭＳ Ｐゴシック" charset="0"/>
                <a:cs typeface="ＭＳ Ｐゴシック" charset="0"/>
              </a:rPr>
              <a:t> . Esse objeto é um dos mais próximos da </a:t>
            </a:r>
            <a:r>
              <a:rPr lang="pt-BR" sz="1200" b="0" i="0" u="none" strike="noStrike" kern="1200" dirty="0" smtClean="0">
                <a:solidFill>
                  <a:schemeClr val="tx1"/>
                </a:solidFill>
                <a:effectLst/>
                <a:latin typeface="Arial" charset="0"/>
                <a:ea typeface="ＭＳ Ｐゴシック" charset="0"/>
                <a:cs typeface="ＭＳ Ｐゴシック" charset="0"/>
                <a:hlinkClick r:id="rId6" tooltip="Earth"/>
              </a:rPr>
              <a:t>Terra</a:t>
            </a:r>
            <a:r>
              <a:rPr lang="pt-BR" sz="1200" b="0" i="0" kern="1200" dirty="0" smtClean="0">
                <a:solidFill>
                  <a:schemeClr val="tx1"/>
                </a:solidFill>
                <a:effectLst/>
                <a:latin typeface="Arial" charset="0"/>
                <a:ea typeface="ＭＳ Ｐゴシック" charset="0"/>
                <a:cs typeface="ＭＳ Ｐゴシック" charset="0"/>
              </a:rPr>
              <a:t> de todas as brilhantes </a:t>
            </a:r>
            <a:r>
              <a:rPr lang="pt-BR" sz="1200" b="0" i="0" u="none" strike="noStrike" kern="1200" dirty="0" smtClean="0">
                <a:solidFill>
                  <a:schemeClr val="tx1"/>
                </a:solidFill>
                <a:effectLst/>
                <a:latin typeface="Arial" charset="0"/>
                <a:ea typeface="ＭＳ Ｐゴシック" charset="0"/>
                <a:cs typeface="ＭＳ Ｐゴシック" charset="0"/>
                <a:hlinkClick r:id="rId3" tooltip="Nebulosa planetária"/>
              </a:rPr>
              <a:t>nebulosas planetárias</a:t>
            </a:r>
            <a:r>
              <a:rPr lang="pt-BR" sz="1200" b="0" i="0" kern="1200" dirty="0" smtClean="0">
                <a:solidFill>
                  <a:schemeClr val="tx1"/>
                </a:solidFill>
                <a:effectLst/>
                <a:latin typeface="Arial" charset="0"/>
                <a:ea typeface="ＭＳ Ｐゴシック" charset="0"/>
                <a:cs typeface="ＭＳ Ｐゴシック" charset="0"/>
              </a:rPr>
              <a:t> .  A distância, medida pela missão </a:t>
            </a:r>
            <a:r>
              <a:rPr lang="pt-BR" sz="1200" b="0" i="1" u="none" strike="noStrike" kern="1200" dirty="0" smtClean="0">
                <a:solidFill>
                  <a:schemeClr val="tx1"/>
                </a:solidFill>
                <a:effectLst/>
                <a:latin typeface="Arial" charset="0"/>
                <a:ea typeface="ＭＳ Ｐゴシック" charset="0"/>
                <a:cs typeface="ＭＳ Ｐゴシック" charset="0"/>
                <a:hlinkClick r:id="rId7" tooltip="Gaia (espaçonave)"/>
              </a:rPr>
              <a:t>Gaia</a:t>
            </a:r>
            <a:r>
              <a:rPr lang="pt-BR" sz="1200" b="0" i="0" kern="1200" dirty="0" smtClean="0">
                <a:solidFill>
                  <a:schemeClr val="tx1"/>
                </a:solidFill>
                <a:effectLst/>
                <a:latin typeface="Arial" charset="0"/>
                <a:ea typeface="ＭＳ Ｐゴシック" charset="0"/>
                <a:cs typeface="ＭＳ Ｐゴシック" charset="0"/>
              </a:rPr>
              <a:t> , é de 655 ± 13 anos-luz . Sua aparência é semelhante à </a:t>
            </a:r>
            <a:r>
              <a:rPr lang="pt-BR" sz="1200" b="0" i="0" u="none" strike="noStrike" kern="1200" dirty="0" smtClean="0">
                <a:solidFill>
                  <a:schemeClr val="tx1"/>
                </a:solidFill>
                <a:effectLst/>
                <a:latin typeface="Arial" charset="0"/>
                <a:ea typeface="ＭＳ Ｐゴシック" charset="0"/>
                <a:cs typeface="ＭＳ Ｐゴシック" charset="0"/>
                <a:hlinkClick r:id="rId8" tooltip="Nebulosa do olho de gato"/>
              </a:rPr>
              <a:t>nebulosa do olho de gato</a:t>
            </a:r>
            <a:r>
              <a:rPr lang="pt-BR" sz="1200" b="0" i="0" kern="1200" dirty="0" smtClean="0">
                <a:solidFill>
                  <a:schemeClr val="tx1"/>
                </a:solidFill>
                <a:effectLst/>
                <a:latin typeface="Arial" charset="0"/>
                <a:ea typeface="ＭＳ Ｐゴシック" charset="0"/>
                <a:cs typeface="ＭＳ Ｐゴシック" charset="0"/>
              </a:rPr>
              <a:t> e à </a:t>
            </a:r>
            <a:r>
              <a:rPr lang="pt-BR" sz="1200" b="0" i="0" u="none" strike="noStrike" kern="1200" dirty="0" smtClean="0">
                <a:solidFill>
                  <a:schemeClr val="tx1"/>
                </a:solidFill>
                <a:effectLst/>
                <a:latin typeface="Arial" charset="0"/>
                <a:ea typeface="ＭＳ Ｐゴシック" charset="0"/>
                <a:cs typeface="ＭＳ Ｐゴシック" charset="0"/>
                <a:hlinkClick r:id="rId9" tooltip="Nebulosa do Anel"/>
              </a:rPr>
              <a:t>nebulosa anelar</a:t>
            </a:r>
            <a:r>
              <a:rPr lang="pt-BR" sz="1200" b="0" i="0" kern="1200" dirty="0" smtClean="0">
                <a:solidFill>
                  <a:schemeClr val="tx1"/>
                </a:solidFill>
                <a:effectLst/>
                <a:latin typeface="Arial" charset="0"/>
                <a:ea typeface="ＭＳ Ｐゴシック" charset="0"/>
                <a:cs typeface="ＭＳ Ｐゴシック" charset="0"/>
              </a:rPr>
              <a:t> , cujo tamanho, idade e características físicas são semelhantes à </a:t>
            </a:r>
            <a:r>
              <a:rPr lang="pt-BR" sz="1200" b="0" i="0" u="none" strike="noStrike" kern="1200" dirty="0" smtClean="0">
                <a:solidFill>
                  <a:schemeClr val="tx1"/>
                </a:solidFill>
                <a:effectLst/>
                <a:latin typeface="Arial" charset="0"/>
                <a:ea typeface="ＭＳ Ｐゴシック" charset="0"/>
                <a:cs typeface="ＭＳ Ｐゴシック" charset="0"/>
                <a:hlinkClick r:id="rId10" tooltip="Nebulosa com halteres"/>
              </a:rPr>
              <a:t>nebulosa do haltere</a:t>
            </a:r>
            <a:r>
              <a:rPr lang="pt-BR" sz="1200" b="0" i="0" kern="1200" dirty="0" smtClean="0">
                <a:solidFill>
                  <a:schemeClr val="tx1"/>
                </a:solidFill>
                <a:effectLst/>
                <a:latin typeface="Arial" charset="0"/>
                <a:ea typeface="ＭＳ Ｐゴシック" charset="0"/>
                <a:cs typeface="ＭＳ Ｐゴシック" charset="0"/>
              </a:rPr>
              <a:t>. A Nebulosa Helix às vezes tem sido chamada de "Olho de Deus" na cultura pop </a:t>
            </a:r>
            <a:r>
              <a:rPr lang="pt-BR" sz="1200" b="0" i="0" u="none" strike="noStrike" kern="1200" baseline="30000" dirty="0" smtClean="0">
                <a:solidFill>
                  <a:schemeClr val="tx1"/>
                </a:solidFill>
                <a:effectLst/>
                <a:latin typeface="Arial" charset="0"/>
                <a:ea typeface="ＭＳ Ｐゴシック" charset="0"/>
                <a:cs typeface="ＭＳ Ｐゴシック" charset="0"/>
                <a:hlinkClick r:id="rId11"/>
              </a:rPr>
              <a:t>[8]</a:t>
            </a:r>
            <a:r>
              <a:rPr lang="pt-BR" sz="1200" b="0" i="0" kern="1200" dirty="0" smtClean="0">
                <a:solidFill>
                  <a:schemeClr val="tx1"/>
                </a:solidFill>
                <a:effectLst/>
                <a:latin typeface="Arial" charset="0"/>
                <a:ea typeface="ＭＳ Ｐゴシック" charset="0"/>
                <a:cs typeface="ＭＳ Ｐゴシック" charset="0"/>
              </a:rPr>
              <a:t> , bem como o " </a:t>
            </a:r>
            <a:r>
              <a:rPr lang="pt-BR" sz="1200" b="0" i="0" u="none" strike="noStrike" kern="1200" dirty="0" smtClean="0">
                <a:solidFill>
                  <a:schemeClr val="tx1"/>
                </a:solidFill>
                <a:effectLst/>
                <a:latin typeface="Arial" charset="0"/>
                <a:ea typeface="ＭＳ Ｐゴシック" charset="0"/>
                <a:cs typeface="ＭＳ Ｐゴシック" charset="0"/>
                <a:hlinkClick r:id="rId12" tooltip="Olho de Sauron"/>
              </a:rPr>
              <a:t>Olho de Sauron</a:t>
            </a:r>
            <a:r>
              <a:rPr lang="pt-BR" sz="1200" b="0" i="0" kern="1200" dirty="0" smtClean="0">
                <a:solidFill>
                  <a:schemeClr val="tx1"/>
                </a:solidFill>
                <a:effectLst/>
                <a:latin typeface="Arial" charset="0"/>
                <a:ea typeface="ＭＳ Ｐゴシック" charset="0"/>
                <a:cs typeface="ＭＳ Ｐゴシック" charset="0"/>
              </a:rPr>
              <a:t> ".</a:t>
            </a:r>
            <a:endParaRPr lang="en-US" dirty="0" smtClean="0">
              <a:cs typeface="+mn-cs"/>
            </a:endParaRPr>
          </a:p>
          <a:p>
            <a:pPr eaLnBrk="1" hangingPunct="1">
              <a:defRPr/>
            </a:pPr>
            <a:endParaRPr lang="en-US" dirty="0" smtClean="0">
              <a:cs typeface="+mn-cs"/>
            </a:endParaRPr>
          </a:p>
          <a:p>
            <a:pPr eaLnBrk="1" hangingPunct="1">
              <a:defRPr/>
            </a:pPr>
            <a:r>
              <a:rPr lang="en-US" dirty="0" smtClean="0">
                <a:cs typeface="+mn-cs"/>
              </a:rPr>
              <a:t>Picture source: http://antwrp.gsfc.nasa.gov/apod/ap030510.html.</a:t>
            </a:r>
          </a:p>
        </p:txBody>
      </p:sp>
    </p:spTree>
    <p:extLst>
      <p:ext uri="{BB962C8B-B14F-4D97-AF65-F5344CB8AC3E}">
        <p14:creationId xmlns:p14="http://schemas.microsoft.com/office/powerpoint/2010/main" val="3937365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t>
            </a:r>
            <a:r>
              <a:rPr lang="en-US" sz="1200" b="0" i="0" kern="1200" dirty="0">
                <a:solidFill>
                  <a:schemeClr val="tx1"/>
                </a:solidFill>
                <a:effectLst/>
                <a:latin typeface="+mn-lt"/>
                <a:ea typeface="+mn-ea"/>
                <a:cs typeface="+mn-cs"/>
                <a:hlinkClick r:id="rId3"/>
              </a:rPr>
              <a:t>Alexander Andrews</a:t>
            </a:r>
            <a:r>
              <a:rPr lang="en-US" sz="1200" b="0" i="0" u="none" strike="noStrike" kern="1200" dirty="0">
                <a:solidFill>
                  <a:schemeClr val="tx1"/>
                </a:solidFill>
                <a:effectLst/>
                <a:latin typeface="+mn-lt"/>
                <a:ea typeface="+mn-ea"/>
                <a:cs typeface="+mn-cs"/>
              </a:rPr>
              <a:t> on </a:t>
            </a:r>
            <a:r>
              <a:rPr lang="en-US" sz="1200" b="0" i="0" kern="1200" dirty="0">
                <a:solidFill>
                  <a:schemeClr val="tx1"/>
                </a:solidFill>
                <a:effectLst/>
                <a:latin typeface="+mn-lt"/>
                <a:ea typeface="+mn-ea"/>
                <a:cs typeface="+mn-cs"/>
                <a:hlinkClick r:id="rId4"/>
              </a:rPr>
              <a:t>Unsplash</a:t>
            </a:r>
            <a:endParaRPr lang="en-US" dirty="0"/>
          </a:p>
        </p:txBody>
      </p:sp>
      <p:sp>
        <p:nvSpPr>
          <p:cNvPr id="4" name="Slide Number Placeholder 3"/>
          <p:cNvSpPr>
            <a:spLocks noGrp="1"/>
          </p:cNvSpPr>
          <p:nvPr>
            <p:ph type="sldNum" sz="quarter" idx="5"/>
          </p:nvPr>
        </p:nvSpPr>
        <p:spPr/>
        <p:txBody>
          <a:bodyPr/>
          <a:lstStyle/>
          <a:p>
            <a:fld id="{739CE224-ADBC-4B4F-BE9C-423D39E227B9}" type="slidenum">
              <a:rPr lang="en-US" smtClean="0"/>
              <a:t>12</a:t>
            </a:fld>
            <a:endParaRPr lang="en-US" dirty="0"/>
          </a:p>
        </p:txBody>
      </p:sp>
    </p:spTree>
    <p:extLst>
      <p:ext uri="{BB962C8B-B14F-4D97-AF65-F5344CB8AC3E}">
        <p14:creationId xmlns:p14="http://schemas.microsoft.com/office/powerpoint/2010/main" val="1668703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t>
            </a:r>
            <a:r>
              <a:rPr lang="en-US" sz="1200" b="0" i="0" kern="1200" dirty="0">
                <a:solidFill>
                  <a:schemeClr val="tx1"/>
                </a:solidFill>
                <a:effectLst/>
                <a:latin typeface="+mn-lt"/>
                <a:ea typeface="+mn-ea"/>
                <a:cs typeface="+mn-cs"/>
                <a:hlinkClick r:id="rId3"/>
              </a:rPr>
              <a:t>Alexander Andrews</a:t>
            </a:r>
            <a:r>
              <a:rPr lang="en-US" sz="1200" b="0" i="0" u="none" strike="noStrike" kern="1200" dirty="0">
                <a:solidFill>
                  <a:schemeClr val="tx1"/>
                </a:solidFill>
                <a:effectLst/>
                <a:latin typeface="+mn-lt"/>
                <a:ea typeface="+mn-ea"/>
                <a:cs typeface="+mn-cs"/>
              </a:rPr>
              <a:t> on </a:t>
            </a:r>
            <a:r>
              <a:rPr lang="en-US" sz="1200" b="0" i="0" kern="1200" dirty="0">
                <a:solidFill>
                  <a:schemeClr val="tx1"/>
                </a:solidFill>
                <a:effectLst/>
                <a:latin typeface="+mn-lt"/>
                <a:ea typeface="+mn-ea"/>
                <a:cs typeface="+mn-cs"/>
                <a:hlinkClick r:id="rId4"/>
              </a:rPr>
              <a:t>Unsplash</a:t>
            </a:r>
            <a:endParaRPr lang="en-US" dirty="0"/>
          </a:p>
        </p:txBody>
      </p:sp>
      <p:sp>
        <p:nvSpPr>
          <p:cNvPr id="4" name="Slide Number Placeholder 3"/>
          <p:cNvSpPr>
            <a:spLocks noGrp="1"/>
          </p:cNvSpPr>
          <p:nvPr>
            <p:ph type="sldNum" sz="quarter" idx="5"/>
          </p:nvPr>
        </p:nvSpPr>
        <p:spPr/>
        <p:txBody>
          <a:bodyPr/>
          <a:lstStyle/>
          <a:p>
            <a:fld id="{739CE224-ADBC-4B4F-BE9C-423D39E227B9}" type="slidenum">
              <a:rPr lang="en-US" smtClean="0"/>
              <a:t>13</a:t>
            </a:fld>
            <a:endParaRPr lang="en-US" dirty="0"/>
          </a:p>
        </p:txBody>
      </p:sp>
    </p:spTree>
    <p:extLst>
      <p:ext uri="{BB962C8B-B14F-4D97-AF65-F5344CB8AC3E}">
        <p14:creationId xmlns:p14="http://schemas.microsoft.com/office/powerpoint/2010/main" val="3327921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939038A9-3F15-614A-A917-502A63B48C29}" type="slidenum">
              <a:rPr lang="en-US"/>
              <a:pPr>
                <a:defRPr/>
              </a:pPr>
              <a:t>‹nº›</a:t>
            </a:fld>
            <a:endParaRPr lang="en-US" dirty="0"/>
          </a:p>
        </p:txBody>
      </p:sp>
    </p:spTree>
    <p:extLst>
      <p:ext uri="{BB962C8B-B14F-4D97-AF65-F5344CB8AC3E}">
        <p14:creationId xmlns:p14="http://schemas.microsoft.com/office/powerpoint/2010/main" val="99734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99BBE57-95B3-2F40-A916-A5F67BD033B8}" type="slidenum">
              <a:rPr lang="en-US"/>
              <a:pPr>
                <a:defRPr/>
              </a:pPr>
              <a:t>‹nº›</a:t>
            </a:fld>
            <a:endParaRPr lang="en-US" dirty="0"/>
          </a:p>
        </p:txBody>
      </p:sp>
    </p:spTree>
    <p:extLst>
      <p:ext uri="{BB962C8B-B14F-4D97-AF65-F5344CB8AC3E}">
        <p14:creationId xmlns:p14="http://schemas.microsoft.com/office/powerpoint/2010/main" val="325731505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6BD6BB4-F575-A140-86E5-BC72E951BFEC}" type="slidenum">
              <a:rPr lang="en-US"/>
              <a:pPr>
                <a:defRPr/>
              </a:pPr>
              <a:t>‹nº›</a:t>
            </a:fld>
            <a:endParaRPr lang="en-US" dirty="0"/>
          </a:p>
        </p:txBody>
      </p:sp>
    </p:spTree>
    <p:extLst>
      <p:ext uri="{BB962C8B-B14F-4D97-AF65-F5344CB8AC3E}">
        <p14:creationId xmlns:p14="http://schemas.microsoft.com/office/powerpoint/2010/main" val="21401909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4DC450A7-5107-7D48-B037-225493F76BDB}" type="slidenum">
              <a:rPr lang="en-US"/>
              <a:pPr>
                <a:defRPr/>
              </a:pPr>
              <a:t>‹nº›</a:t>
            </a:fld>
            <a:endParaRPr lang="en-US" dirty="0"/>
          </a:p>
        </p:txBody>
      </p:sp>
    </p:spTree>
    <p:extLst>
      <p:ext uri="{BB962C8B-B14F-4D97-AF65-F5344CB8AC3E}">
        <p14:creationId xmlns:p14="http://schemas.microsoft.com/office/powerpoint/2010/main" val="20253976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46C38D18-C3D4-444B-BEFF-DBE080C5C849}" type="slidenum">
              <a:rPr lang="en-US"/>
              <a:pPr>
                <a:defRPr/>
              </a:pPr>
              <a:t>‹nº›</a:t>
            </a:fld>
            <a:endParaRPr lang="en-US" dirty="0"/>
          </a:p>
        </p:txBody>
      </p:sp>
    </p:spTree>
    <p:extLst>
      <p:ext uri="{BB962C8B-B14F-4D97-AF65-F5344CB8AC3E}">
        <p14:creationId xmlns:p14="http://schemas.microsoft.com/office/powerpoint/2010/main" val="36527798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A3649083-7363-F54E-919E-81891EB8EF76}" type="slidenum">
              <a:rPr lang="en-US"/>
              <a:pPr>
                <a:defRPr/>
              </a:pPr>
              <a:t>‹nº›</a:t>
            </a:fld>
            <a:endParaRPr lang="en-US" dirty="0"/>
          </a:p>
        </p:txBody>
      </p:sp>
    </p:spTree>
    <p:extLst>
      <p:ext uri="{BB962C8B-B14F-4D97-AF65-F5344CB8AC3E}">
        <p14:creationId xmlns:p14="http://schemas.microsoft.com/office/powerpoint/2010/main" val="340940777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EA51D995-FF8A-6444-9B2B-3F819E870C97}" type="slidenum">
              <a:rPr lang="en-US"/>
              <a:pPr>
                <a:defRPr/>
              </a:pPr>
              <a:t>‹nº›</a:t>
            </a:fld>
            <a:endParaRPr lang="en-US" dirty="0"/>
          </a:p>
        </p:txBody>
      </p:sp>
    </p:spTree>
    <p:extLst>
      <p:ext uri="{BB962C8B-B14F-4D97-AF65-F5344CB8AC3E}">
        <p14:creationId xmlns:p14="http://schemas.microsoft.com/office/powerpoint/2010/main" val="1921672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60EB2F66-C15E-D943-A76A-494051B91BF3}" type="slidenum">
              <a:rPr lang="en-US"/>
              <a:pPr>
                <a:defRPr/>
              </a:pPr>
              <a:t>‹nº›</a:t>
            </a:fld>
            <a:endParaRPr lang="en-US" dirty="0"/>
          </a:p>
        </p:txBody>
      </p:sp>
    </p:spTree>
    <p:extLst>
      <p:ext uri="{BB962C8B-B14F-4D97-AF65-F5344CB8AC3E}">
        <p14:creationId xmlns:p14="http://schemas.microsoft.com/office/powerpoint/2010/main" val="190705251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5FDDA55A-BDDC-CB47-9B63-5ABBBC5ECEFB}" type="slidenum">
              <a:rPr lang="en-US"/>
              <a:pPr>
                <a:defRPr/>
              </a:pPr>
              <a:t>‹nº›</a:t>
            </a:fld>
            <a:endParaRPr lang="en-US" dirty="0"/>
          </a:p>
        </p:txBody>
      </p:sp>
    </p:spTree>
    <p:extLst>
      <p:ext uri="{BB962C8B-B14F-4D97-AF65-F5344CB8AC3E}">
        <p14:creationId xmlns:p14="http://schemas.microsoft.com/office/powerpoint/2010/main" val="128899044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D6BF6F97-5024-3548-A0BB-C23B652BAFD2}" type="slidenum">
              <a:rPr lang="en-US"/>
              <a:pPr>
                <a:defRPr/>
              </a:pPr>
              <a:t>‹nº›</a:t>
            </a:fld>
            <a:endParaRPr lang="en-US" dirty="0"/>
          </a:p>
        </p:txBody>
      </p:sp>
    </p:spTree>
    <p:extLst>
      <p:ext uri="{BB962C8B-B14F-4D97-AF65-F5344CB8AC3E}">
        <p14:creationId xmlns:p14="http://schemas.microsoft.com/office/powerpoint/2010/main" val="16890244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7B3DFDA1-89CE-8346-B852-9E6609C77DC1}" type="slidenum">
              <a:rPr lang="en-US"/>
              <a:pPr>
                <a:defRPr/>
              </a:pPr>
              <a:t>‹nº›</a:t>
            </a:fld>
            <a:endParaRPr lang="en-US" dirty="0"/>
          </a:p>
        </p:txBody>
      </p:sp>
    </p:spTree>
    <p:extLst>
      <p:ext uri="{BB962C8B-B14F-4D97-AF65-F5344CB8AC3E}">
        <p14:creationId xmlns:p14="http://schemas.microsoft.com/office/powerpoint/2010/main" val="43318637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F8D774D3-0D5D-7549-9982-714D3343D327}" type="slidenum">
              <a:rPr lang="en-US"/>
              <a:pPr>
                <a:defRPr/>
              </a:pPr>
              <a:t>‹nº›</a:t>
            </a:fld>
            <a:endParaRPr lang="en-US" dirty="0"/>
          </a:p>
        </p:txBody>
      </p:sp>
    </p:spTree>
    <p:extLst>
      <p:ext uri="{BB962C8B-B14F-4D97-AF65-F5344CB8AC3E}">
        <p14:creationId xmlns:p14="http://schemas.microsoft.com/office/powerpoint/2010/main" val="2728445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9608565F-3008-4742-BAC7-D294D4527192}" type="slidenum">
              <a:rPr lang="en-US"/>
              <a:pPr>
                <a:defRPr/>
              </a:pPr>
              <a:t>‹nº›</a:t>
            </a:fld>
            <a:endParaRPr lang="en-US" dirty="0"/>
          </a:p>
        </p:txBody>
      </p:sp>
    </p:spTree>
    <p:extLst>
      <p:ext uri="{BB962C8B-B14F-4D97-AF65-F5344CB8AC3E}">
        <p14:creationId xmlns:p14="http://schemas.microsoft.com/office/powerpoint/2010/main" val="332780330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2CFC3EB-A231-8C42-9CF0-94313438A91C}" type="slidenum">
              <a:rPr lang="en-US"/>
              <a:pPr>
                <a:defRPr/>
              </a:pPr>
              <a:t>‹nº›</a:t>
            </a:fld>
            <a:endParaRPr lang="en-US" dirty="0"/>
          </a:p>
        </p:txBody>
      </p:sp>
    </p:spTree>
    <p:extLst>
      <p:ext uri="{BB962C8B-B14F-4D97-AF65-F5344CB8AC3E}">
        <p14:creationId xmlns:p14="http://schemas.microsoft.com/office/powerpoint/2010/main" val="398350461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596503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9617007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6639559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783708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24635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8747969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73093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759249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97538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09173854"/>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67876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8156621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8501657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983544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7547529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973834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8927249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2937520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17003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22907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1834604"/>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6320293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031260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86055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5734273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6624503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5523641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7878137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4761498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1606923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9728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1606926"/>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4343375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0365528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582406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088580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2960023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480499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422037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832274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720995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035298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4060214"/>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08546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6752900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0651748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363980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85713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800476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650574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2574364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9768913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23030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60503415"/>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0830029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886474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8815976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0792754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6347911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718322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692390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411317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5016302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3146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57855632"/>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019924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5592697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1017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1122748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0783394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9736778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633428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1862819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9510494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823623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8405"/>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536058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19542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3091705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809763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9583789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2134732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178450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8869391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7425665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751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00926638"/>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8286331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0828485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367500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9507601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59863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5415871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2463635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5867134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924994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23404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FE88634-8572-8940-B889-1E1BF90161CD}" type="slidenum">
              <a:rPr lang="en-US"/>
              <a:pPr>
                <a:defRPr/>
              </a:pPr>
              <a:t>‹nº›</a:t>
            </a:fld>
            <a:endParaRPr lang="en-US" dirty="0"/>
          </a:p>
        </p:txBody>
      </p:sp>
    </p:spTree>
    <p:extLst>
      <p:ext uri="{BB962C8B-B14F-4D97-AF65-F5344CB8AC3E}">
        <p14:creationId xmlns:p14="http://schemas.microsoft.com/office/powerpoint/2010/main" val="19547927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9873661"/>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8930787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6092945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126633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141739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0791277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194428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9531937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8562233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95713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367481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8310026"/>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0243325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527214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7945682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875192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0149838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935624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124793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8389265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3976321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75607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0234065"/>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6616776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6000"/>
            </a:lvl1pPr>
          </a:lstStyle>
          <a:p>
            <a:r>
              <a:rPr lang="pt-BR" smtClean="0"/>
              <a:t>Clique para editar o título mestre</a:t>
            </a:r>
            <a:endParaRPr lang="pt-BR"/>
          </a:p>
        </p:txBody>
      </p:sp>
      <p:sp>
        <p:nvSpPr>
          <p:cNvPr id="3" name="Subtítu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lvl1pPr>
              <a:defRPr/>
            </a:lvl1pPr>
          </a:lstStyle>
          <a:p>
            <a:endParaRPr lang="pt-BR" altLang="pt-BR" dirty="0">
              <a:solidFill>
                <a:srgbClr val="000000"/>
              </a:solidFill>
            </a:endParaRPr>
          </a:p>
        </p:txBody>
      </p:sp>
      <p:sp>
        <p:nvSpPr>
          <p:cNvPr id="5" name="Espaço Reservado para Rodapé 4"/>
          <p:cNvSpPr>
            <a:spLocks noGrp="1"/>
          </p:cNvSpPr>
          <p:nvPr>
            <p:ph type="ftr" sz="quarter" idx="11"/>
          </p:nvPr>
        </p:nvSpPr>
        <p:spPr/>
        <p:txBody>
          <a:bodyPr/>
          <a:lstStyle>
            <a:lvl1pPr>
              <a:defRPr/>
            </a:lvl1pPr>
          </a:lstStyle>
          <a:p>
            <a:endParaRPr lang="pt-BR" altLang="pt-BR" dirty="0">
              <a:solidFill>
                <a:srgbClr val="000000"/>
              </a:solidFill>
            </a:endParaRPr>
          </a:p>
        </p:txBody>
      </p:sp>
      <p:sp>
        <p:nvSpPr>
          <p:cNvPr id="6" name="Espaço Reservado para Número de Slide 5"/>
          <p:cNvSpPr>
            <a:spLocks noGrp="1"/>
          </p:cNvSpPr>
          <p:nvPr>
            <p:ph type="sldNum" sz="quarter" idx="12"/>
          </p:nvPr>
        </p:nvSpPr>
        <p:spPr/>
        <p:txBody>
          <a:bodyPr/>
          <a:lstStyle>
            <a:lvl1pPr>
              <a:defRPr/>
            </a:lvl1pPr>
          </a:lstStyle>
          <a:p>
            <a:fld id="{23B0A27D-AD21-4E97-B24B-07B3859E5D3C}" type="slidenum">
              <a:rPr lang="pt-BR" altLang="pt-BR">
                <a:solidFill>
                  <a:srgbClr val="000000"/>
                </a:solidFill>
              </a:rPr>
              <a:pPr/>
              <a:t>‹nº›</a:t>
            </a:fld>
            <a:endParaRPr lang="pt-BR" altLang="pt-BR" dirty="0">
              <a:solidFill>
                <a:srgbClr val="000000"/>
              </a:solidFill>
            </a:endParaRPr>
          </a:p>
        </p:txBody>
      </p:sp>
    </p:spTree>
    <p:extLst>
      <p:ext uri="{BB962C8B-B14F-4D97-AF65-F5344CB8AC3E}">
        <p14:creationId xmlns:p14="http://schemas.microsoft.com/office/powerpoint/2010/main" val="18208006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endParaRPr lang="pt-BR" altLang="pt-BR" dirty="0">
              <a:solidFill>
                <a:srgbClr val="000000"/>
              </a:solidFill>
            </a:endParaRPr>
          </a:p>
        </p:txBody>
      </p:sp>
      <p:sp>
        <p:nvSpPr>
          <p:cNvPr id="5" name="Espaço Reservado para Rodapé 4"/>
          <p:cNvSpPr>
            <a:spLocks noGrp="1"/>
          </p:cNvSpPr>
          <p:nvPr>
            <p:ph type="ftr" sz="quarter" idx="11"/>
          </p:nvPr>
        </p:nvSpPr>
        <p:spPr/>
        <p:txBody>
          <a:bodyPr/>
          <a:lstStyle>
            <a:lvl1pPr>
              <a:defRPr/>
            </a:lvl1pPr>
          </a:lstStyle>
          <a:p>
            <a:endParaRPr lang="pt-BR" altLang="pt-BR" dirty="0">
              <a:solidFill>
                <a:srgbClr val="000000"/>
              </a:solidFill>
            </a:endParaRPr>
          </a:p>
        </p:txBody>
      </p:sp>
      <p:sp>
        <p:nvSpPr>
          <p:cNvPr id="6" name="Espaço Reservado para Número de Slide 5"/>
          <p:cNvSpPr>
            <a:spLocks noGrp="1"/>
          </p:cNvSpPr>
          <p:nvPr>
            <p:ph type="sldNum" sz="quarter" idx="12"/>
          </p:nvPr>
        </p:nvSpPr>
        <p:spPr/>
        <p:txBody>
          <a:bodyPr/>
          <a:lstStyle>
            <a:lvl1pPr>
              <a:defRPr/>
            </a:lvl1pPr>
          </a:lstStyle>
          <a:p>
            <a:fld id="{6823E201-07B6-45EA-9101-5628E820CA99}" type="slidenum">
              <a:rPr lang="pt-BR" altLang="pt-BR">
                <a:solidFill>
                  <a:srgbClr val="000000"/>
                </a:solidFill>
              </a:rPr>
              <a:pPr/>
              <a:t>‹nº›</a:t>
            </a:fld>
            <a:endParaRPr lang="pt-BR" altLang="pt-BR" dirty="0">
              <a:solidFill>
                <a:srgbClr val="000000"/>
              </a:solidFill>
            </a:endParaRPr>
          </a:p>
        </p:txBody>
      </p:sp>
    </p:spTree>
    <p:extLst>
      <p:ext uri="{BB962C8B-B14F-4D97-AF65-F5344CB8AC3E}">
        <p14:creationId xmlns:p14="http://schemas.microsoft.com/office/powerpoint/2010/main" val="294183601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8"/>
            <a:ext cx="7886700" cy="2852737"/>
          </a:xfrm>
        </p:spPr>
        <p:txBody>
          <a:bodyPr anchor="b"/>
          <a:lstStyle>
            <a:lvl1pPr>
              <a:defRPr sz="6000"/>
            </a:lvl1pPr>
          </a:lstStyle>
          <a:p>
            <a:r>
              <a:rPr lang="pt-BR" smtClean="0"/>
              <a:t>Clique para editar o título mestre</a:t>
            </a:r>
            <a:endParaRPr lang="pt-BR"/>
          </a:p>
        </p:txBody>
      </p:sp>
      <p:sp>
        <p:nvSpPr>
          <p:cNvPr id="3" name="Espaço Reservado para Tex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lvl1pPr>
              <a:defRPr/>
            </a:lvl1pPr>
          </a:lstStyle>
          <a:p>
            <a:endParaRPr lang="pt-BR" altLang="pt-BR" dirty="0">
              <a:solidFill>
                <a:srgbClr val="000000"/>
              </a:solidFill>
            </a:endParaRPr>
          </a:p>
        </p:txBody>
      </p:sp>
      <p:sp>
        <p:nvSpPr>
          <p:cNvPr id="5" name="Espaço Reservado para Rodapé 4"/>
          <p:cNvSpPr>
            <a:spLocks noGrp="1"/>
          </p:cNvSpPr>
          <p:nvPr>
            <p:ph type="ftr" sz="quarter" idx="11"/>
          </p:nvPr>
        </p:nvSpPr>
        <p:spPr/>
        <p:txBody>
          <a:bodyPr/>
          <a:lstStyle>
            <a:lvl1pPr>
              <a:defRPr/>
            </a:lvl1pPr>
          </a:lstStyle>
          <a:p>
            <a:endParaRPr lang="pt-BR" altLang="pt-BR" dirty="0">
              <a:solidFill>
                <a:srgbClr val="000000"/>
              </a:solidFill>
            </a:endParaRPr>
          </a:p>
        </p:txBody>
      </p:sp>
      <p:sp>
        <p:nvSpPr>
          <p:cNvPr id="6" name="Espaço Reservado para Número de Slide 5"/>
          <p:cNvSpPr>
            <a:spLocks noGrp="1"/>
          </p:cNvSpPr>
          <p:nvPr>
            <p:ph type="sldNum" sz="quarter" idx="12"/>
          </p:nvPr>
        </p:nvSpPr>
        <p:spPr/>
        <p:txBody>
          <a:bodyPr/>
          <a:lstStyle>
            <a:lvl1pPr>
              <a:defRPr/>
            </a:lvl1pPr>
          </a:lstStyle>
          <a:p>
            <a:fld id="{53D06764-69CA-4D00-9A53-C0518C8ED1DA}" type="slidenum">
              <a:rPr lang="pt-BR" altLang="pt-BR">
                <a:solidFill>
                  <a:srgbClr val="000000"/>
                </a:solidFill>
              </a:rPr>
              <a:pPr/>
              <a:t>‹nº›</a:t>
            </a:fld>
            <a:endParaRPr lang="pt-BR" altLang="pt-BR" dirty="0">
              <a:solidFill>
                <a:srgbClr val="000000"/>
              </a:solidFill>
            </a:endParaRPr>
          </a:p>
        </p:txBody>
      </p:sp>
    </p:spTree>
    <p:extLst>
      <p:ext uri="{BB962C8B-B14F-4D97-AF65-F5344CB8AC3E}">
        <p14:creationId xmlns:p14="http://schemas.microsoft.com/office/powerpoint/2010/main" val="42175974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lvl1pPr>
              <a:defRPr/>
            </a:lvl1pPr>
          </a:lstStyle>
          <a:p>
            <a:endParaRPr lang="pt-BR" altLang="pt-BR" dirty="0">
              <a:solidFill>
                <a:srgbClr val="000000"/>
              </a:solidFill>
            </a:endParaRPr>
          </a:p>
        </p:txBody>
      </p:sp>
      <p:sp>
        <p:nvSpPr>
          <p:cNvPr id="6" name="Espaço Reservado para Rodapé 5"/>
          <p:cNvSpPr>
            <a:spLocks noGrp="1"/>
          </p:cNvSpPr>
          <p:nvPr>
            <p:ph type="ftr" sz="quarter" idx="11"/>
          </p:nvPr>
        </p:nvSpPr>
        <p:spPr/>
        <p:txBody>
          <a:bodyPr/>
          <a:lstStyle>
            <a:lvl1pPr>
              <a:defRPr/>
            </a:lvl1pPr>
          </a:lstStyle>
          <a:p>
            <a:endParaRPr lang="pt-BR" altLang="pt-BR" dirty="0">
              <a:solidFill>
                <a:srgbClr val="000000"/>
              </a:solidFill>
            </a:endParaRPr>
          </a:p>
        </p:txBody>
      </p:sp>
      <p:sp>
        <p:nvSpPr>
          <p:cNvPr id="7" name="Espaço Reservado para Número de Slide 6"/>
          <p:cNvSpPr>
            <a:spLocks noGrp="1"/>
          </p:cNvSpPr>
          <p:nvPr>
            <p:ph type="sldNum" sz="quarter" idx="12"/>
          </p:nvPr>
        </p:nvSpPr>
        <p:spPr/>
        <p:txBody>
          <a:bodyPr/>
          <a:lstStyle>
            <a:lvl1pPr>
              <a:defRPr/>
            </a:lvl1pPr>
          </a:lstStyle>
          <a:p>
            <a:fld id="{CE43EC76-2BE1-42E4-992E-6647C78048BF}" type="slidenum">
              <a:rPr lang="pt-BR" altLang="pt-BR">
                <a:solidFill>
                  <a:srgbClr val="000000"/>
                </a:solidFill>
              </a:rPr>
              <a:pPr/>
              <a:t>‹nº›</a:t>
            </a:fld>
            <a:endParaRPr lang="pt-BR" altLang="pt-BR" dirty="0">
              <a:solidFill>
                <a:srgbClr val="000000"/>
              </a:solidFill>
            </a:endParaRPr>
          </a:p>
        </p:txBody>
      </p:sp>
    </p:spTree>
    <p:extLst>
      <p:ext uri="{BB962C8B-B14F-4D97-AF65-F5344CB8AC3E}">
        <p14:creationId xmlns:p14="http://schemas.microsoft.com/office/powerpoint/2010/main" val="174853491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5125"/>
            <a:ext cx="7886700" cy="1325563"/>
          </a:xfrm>
        </p:spPr>
        <p:txBody>
          <a:bodyPr/>
          <a:lstStyle/>
          <a:p>
            <a:r>
              <a:rPr lang="pt-BR" smtClean="0"/>
              <a:t>Clique para editar o título mestre</a:t>
            </a:r>
            <a:endParaRPr lang="pt-BR"/>
          </a:p>
        </p:txBody>
      </p:sp>
      <p:sp>
        <p:nvSpPr>
          <p:cNvPr id="3" name="Espaço Reservado para Tex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30238" y="2505075"/>
            <a:ext cx="3868737"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29150" y="2505075"/>
            <a:ext cx="3887788"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lvl1pPr>
              <a:defRPr/>
            </a:lvl1pPr>
          </a:lstStyle>
          <a:p>
            <a:endParaRPr lang="pt-BR" altLang="pt-BR" dirty="0">
              <a:solidFill>
                <a:srgbClr val="000000"/>
              </a:solidFill>
            </a:endParaRPr>
          </a:p>
        </p:txBody>
      </p:sp>
      <p:sp>
        <p:nvSpPr>
          <p:cNvPr id="8" name="Espaço Reservado para Rodapé 7"/>
          <p:cNvSpPr>
            <a:spLocks noGrp="1"/>
          </p:cNvSpPr>
          <p:nvPr>
            <p:ph type="ftr" sz="quarter" idx="11"/>
          </p:nvPr>
        </p:nvSpPr>
        <p:spPr/>
        <p:txBody>
          <a:bodyPr/>
          <a:lstStyle>
            <a:lvl1pPr>
              <a:defRPr/>
            </a:lvl1pPr>
          </a:lstStyle>
          <a:p>
            <a:endParaRPr lang="pt-BR" altLang="pt-BR" dirty="0">
              <a:solidFill>
                <a:srgbClr val="000000"/>
              </a:solidFill>
            </a:endParaRPr>
          </a:p>
        </p:txBody>
      </p:sp>
      <p:sp>
        <p:nvSpPr>
          <p:cNvPr id="9" name="Espaço Reservado para Número de Slide 8"/>
          <p:cNvSpPr>
            <a:spLocks noGrp="1"/>
          </p:cNvSpPr>
          <p:nvPr>
            <p:ph type="sldNum" sz="quarter" idx="12"/>
          </p:nvPr>
        </p:nvSpPr>
        <p:spPr/>
        <p:txBody>
          <a:bodyPr/>
          <a:lstStyle>
            <a:lvl1pPr>
              <a:defRPr/>
            </a:lvl1pPr>
          </a:lstStyle>
          <a:p>
            <a:fld id="{ADBC1B5C-3B0D-4EB0-9FBA-D80E9B936DDA}" type="slidenum">
              <a:rPr lang="pt-BR" altLang="pt-BR">
                <a:solidFill>
                  <a:srgbClr val="000000"/>
                </a:solidFill>
              </a:rPr>
              <a:pPr/>
              <a:t>‹nº›</a:t>
            </a:fld>
            <a:endParaRPr lang="pt-BR" altLang="pt-BR" dirty="0">
              <a:solidFill>
                <a:srgbClr val="000000"/>
              </a:solidFill>
            </a:endParaRPr>
          </a:p>
        </p:txBody>
      </p:sp>
    </p:spTree>
    <p:extLst>
      <p:ext uri="{BB962C8B-B14F-4D97-AF65-F5344CB8AC3E}">
        <p14:creationId xmlns:p14="http://schemas.microsoft.com/office/powerpoint/2010/main" val="251705763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lvl1pPr>
              <a:defRPr/>
            </a:lvl1pPr>
          </a:lstStyle>
          <a:p>
            <a:endParaRPr lang="pt-BR" altLang="pt-BR" dirty="0">
              <a:solidFill>
                <a:srgbClr val="000000"/>
              </a:solidFill>
            </a:endParaRPr>
          </a:p>
        </p:txBody>
      </p:sp>
      <p:sp>
        <p:nvSpPr>
          <p:cNvPr id="4" name="Espaço Reservado para Rodapé 3"/>
          <p:cNvSpPr>
            <a:spLocks noGrp="1"/>
          </p:cNvSpPr>
          <p:nvPr>
            <p:ph type="ftr" sz="quarter" idx="11"/>
          </p:nvPr>
        </p:nvSpPr>
        <p:spPr/>
        <p:txBody>
          <a:bodyPr/>
          <a:lstStyle>
            <a:lvl1pPr>
              <a:defRPr/>
            </a:lvl1pPr>
          </a:lstStyle>
          <a:p>
            <a:endParaRPr lang="pt-BR" altLang="pt-BR" dirty="0">
              <a:solidFill>
                <a:srgbClr val="000000"/>
              </a:solidFill>
            </a:endParaRPr>
          </a:p>
        </p:txBody>
      </p:sp>
      <p:sp>
        <p:nvSpPr>
          <p:cNvPr id="5" name="Espaço Reservado para Número de Slide 4"/>
          <p:cNvSpPr>
            <a:spLocks noGrp="1"/>
          </p:cNvSpPr>
          <p:nvPr>
            <p:ph type="sldNum" sz="quarter" idx="12"/>
          </p:nvPr>
        </p:nvSpPr>
        <p:spPr/>
        <p:txBody>
          <a:bodyPr/>
          <a:lstStyle>
            <a:lvl1pPr>
              <a:defRPr/>
            </a:lvl1pPr>
          </a:lstStyle>
          <a:p>
            <a:fld id="{22B8320A-49F6-4412-9D41-B5D8CD7844A0}" type="slidenum">
              <a:rPr lang="pt-BR" altLang="pt-BR">
                <a:solidFill>
                  <a:srgbClr val="000000"/>
                </a:solidFill>
              </a:rPr>
              <a:pPr/>
              <a:t>‹nº›</a:t>
            </a:fld>
            <a:endParaRPr lang="pt-BR" altLang="pt-BR" dirty="0">
              <a:solidFill>
                <a:srgbClr val="000000"/>
              </a:solidFill>
            </a:endParaRPr>
          </a:p>
        </p:txBody>
      </p:sp>
    </p:spTree>
    <p:extLst>
      <p:ext uri="{BB962C8B-B14F-4D97-AF65-F5344CB8AC3E}">
        <p14:creationId xmlns:p14="http://schemas.microsoft.com/office/powerpoint/2010/main" val="376248942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lvl1pPr>
              <a:defRPr/>
            </a:lvl1pPr>
          </a:lstStyle>
          <a:p>
            <a:endParaRPr lang="pt-BR" altLang="pt-BR" dirty="0">
              <a:solidFill>
                <a:srgbClr val="000000"/>
              </a:solidFill>
            </a:endParaRPr>
          </a:p>
        </p:txBody>
      </p:sp>
      <p:sp>
        <p:nvSpPr>
          <p:cNvPr id="3" name="Espaço Reservado para Rodapé 2"/>
          <p:cNvSpPr>
            <a:spLocks noGrp="1"/>
          </p:cNvSpPr>
          <p:nvPr>
            <p:ph type="ftr" sz="quarter" idx="11"/>
          </p:nvPr>
        </p:nvSpPr>
        <p:spPr/>
        <p:txBody>
          <a:bodyPr/>
          <a:lstStyle>
            <a:lvl1pPr>
              <a:defRPr/>
            </a:lvl1pPr>
          </a:lstStyle>
          <a:p>
            <a:endParaRPr lang="pt-BR" altLang="pt-BR" dirty="0">
              <a:solidFill>
                <a:srgbClr val="000000"/>
              </a:solidFill>
            </a:endParaRPr>
          </a:p>
        </p:txBody>
      </p:sp>
      <p:sp>
        <p:nvSpPr>
          <p:cNvPr id="4" name="Espaço Reservado para Número de Slide 3"/>
          <p:cNvSpPr>
            <a:spLocks noGrp="1"/>
          </p:cNvSpPr>
          <p:nvPr>
            <p:ph type="sldNum" sz="quarter" idx="12"/>
          </p:nvPr>
        </p:nvSpPr>
        <p:spPr/>
        <p:txBody>
          <a:bodyPr/>
          <a:lstStyle>
            <a:lvl1pPr>
              <a:defRPr/>
            </a:lvl1pPr>
          </a:lstStyle>
          <a:p>
            <a:fld id="{8F9C7465-24F4-4C26-BCCD-AC308A1A9BEF}" type="slidenum">
              <a:rPr lang="pt-BR" altLang="pt-BR">
                <a:solidFill>
                  <a:srgbClr val="000000"/>
                </a:solidFill>
              </a:rPr>
              <a:pPr/>
              <a:t>‹nº›</a:t>
            </a:fld>
            <a:endParaRPr lang="pt-BR" altLang="pt-BR" dirty="0">
              <a:solidFill>
                <a:srgbClr val="000000"/>
              </a:solidFill>
            </a:endParaRPr>
          </a:p>
        </p:txBody>
      </p:sp>
    </p:spTree>
    <p:extLst>
      <p:ext uri="{BB962C8B-B14F-4D97-AF65-F5344CB8AC3E}">
        <p14:creationId xmlns:p14="http://schemas.microsoft.com/office/powerpoint/2010/main" val="166884863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pt-BR" smtClean="0"/>
              <a:t>Clique para editar o título mestre</a:t>
            </a:r>
            <a:endParaRPr lang="pt-BR"/>
          </a:p>
        </p:txBody>
      </p:sp>
      <p:sp>
        <p:nvSpPr>
          <p:cNvPr id="3" name="Espaço Reservado para Conteúd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lvl1pPr>
              <a:defRPr/>
            </a:lvl1pPr>
          </a:lstStyle>
          <a:p>
            <a:endParaRPr lang="pt-BR" altLang="pt-BR" dirty="0">
              <a:solidFill>
                <a:srgbClr val="000000"/>
              </a:solidFill>
            </a:endParaRPr>
          </a:p>
        </p:txBody>
      </p:sp>
      <p:sp>
        <p:nvSpPr>
          <p:cNvPr id="6" name="Espaço Reservado para Rodapé 5"/>
          <p:cNvSpPr>
            <a:spLocks noGrp="1"/>
          </p:cNvSpPr>
          <p:nvPr>
            <p:ph type="ftr" sz="quarter" idx="11"/>
          </p:nvPr>
        </p:nvSpPr>
        <p:spPr/>
        <p:txBody>
          <a:bodyPr/>
          <a:lstStyle>
            <a:lvl1pPr>
              <a:defRPr/>
            </a:lvl1pPr>
          </a:lstStyle>
          <a:p>
            <a:endParaRPr lang="pt-BR" altLang="pt-BR" dirty="0">
              <a:solidFill>
                <a:srgbClr val="000000"/>
              </a:solidFill>
            </a:endParaRPr>
          </a:p>
        </p:txBody>
      </p:sp>
      <p:sp>
        <p:nvSpPr>
          <p:cNvPr id="7" name="Espaço Reservado para Número de Slide 6"/>
          <p:cNvSpPr>
            <a:spLocks noGrp="1"/>
          </p:cNvSpPr>
          <p:nvPr>
            <p:ph type="sldNum" sz="quarter" idx="12"/>
          </p:nvPr>
        </p:nvSpPr>
        <p:spPr/>
        <p:txBody>
          <a:bodyPr/>
          <a:lstStyle>
            <a:lvl1pPr>
              <a:defRPr/>
            </a:lvl1pPr>
          </a:lstStyle>
          <a:p>
            <a:fld id="{B8D4CCB5-B5CE-4A6C-B459-D8018C0AC909}" type="slidenum">
              <a:rPr lang="pt-BR" altLang="pt-BR">
                <a:solidFill>
                  <a:srgbClr val="000000"/>
                </a:solidFill>
              </a:rPr>
              <a:pPr/>
              <a:t>‹nº›</a:t>
            </a:fld>
            <a:endParaRPr lang="pt-BR" altLang="pt-BR" dirty="0">
              <a:solidFill>
                <a:srgbClr val="000000"/>
              </a:solidFill>
            </a:endParaRPr>
          </a:p>
        </p:txBody>
      </p:sp>
    </p:spTree>
    <p:extLst>
      <p:ext uri="{BB962C8B-B14F-4D97-AF65-F5344CB8AC3E}">
        <p14:creationId xmlns:p14="http://schemas.microsoft.com/office/powerpoint/2010/main" val="205470358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pt-BR" smtClean="0"/>
              <a:t>Clique para editar o título mestre</a:t>
            </a:r>
            <a:endParaRPr lang="pt-BR"/>
          </a:p>
        </p:txBody>
      </p:sp>
      <p:sp>
        <p:nvSpPr>
          <p:cNvPr id="3" name="Espaço Reservado para Imagem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dirty="0"/>
          </a:p>
        </p:txBody>
      </p:sp>
      <p:sp>
        <p:nvSpPr>
          <p:cNvPr id="4" name="Espaço Reservado para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lvl1pPr>
              <a:defRPr/>
            </a:lvl1pPr>
          </a:lstStyle>
          <a:p>
            <a:endParaRPr lang="pt-BR" altLang="pt-BR" dirty="0">
              <a:solidFill>
                <a:srgbClr val="000000"/>
              </a:solidFill>
            </a:endParaRPr>
          </a:p>
        </p:txBody>
      </p:sp>
      <p:sp>
        <p:nvSpPr>
          <p:cNvPr id="6" name="Espaço Reservado para Rodapé 5"/>
          <p:cNvSpPr>
            <a:spLocks noGrp="1"/>
          </p:cNvSpPr>
          <p:nvPr>
            <p:ph type="ftr" sz="quarter" idx="11"/>
          </p:nvPr>
        </p:nvSpPr>
        <p:spPr/>
        <p:txBody>
          <a:bodyPr/>
          <a:lstStyle>
            <a:lvl1pPr>
              <a:defRPr/>
            </a:lvl1pPr>
          </a:lstStyle>
          <a:p>
            <a:endParaRPr lang="pt-BR" altLang="pt-BR" dirty="0">
              <a:solidFill>
                <a:srgbClr val="000000"/>
              </a:solidFill>
            </a:endParaRPr>
          </a:p>
        </p:txBody>
      </p:sp>
      <p:sp>
        <p:nvSpPr>
          <p:cNvPr id="7" name="Espaço Reservado para Número de Slide 6"/>
          <p:cNvSpPr>
            <a:spLocks noGrp="1"/>
          </p:cNvSpPr>
          <p:nvPr>
            <p:ph type="sldNum" sz="quarter" idx="12"/>
          </p:nvPr>
        </p:nvSpPr>
        <p:spPr/>
        <p:txBody>
          <a:bodyPr/>
          <a:lstStyle>
            <a:lvl1pPr>
              <a:defRPr/>
            </a:lvl1pPr>
          </a:lstStyle>
          <a:p>
            <a:fld id="{0A662B39-E7D2-4780-A857-F578BF7F5F40}" type="slidenum">
              <a:rPr lang="pt-BR" altLang="pt-BR">
                <a:solidFill>
                  <a:srgbClr val="000000"/>
                </a:solidFill>
              </a:rPr>
              <a:pPr/>
              <a:t>‹nº›</a:t>
            </a:fld>
            <a:endParaRPr lang="pt-BR" altLang="pt-BR" dirty="0">
              <a:solidFill>
                <a:srgbClr val="000000"/>
              </a:solidFill>
            </a:endParaRPr>
          </a:p>
        </p:txBody>
      </p:sp>
    </p:spTree>
    <p:extLst>
      <p:ext uri="{BB962C8B-B14F-4D97-AF65-F5344CB8AC3E}">
        <p14:creationId xmlns:p14="http://schemas.microsoft.com/office/powerpoint/2010/main" val="14788290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83224396"/>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endParaRPr lang="pt-BR" altLang="pt-BR" dirty="0">
              <a:solidFill>
                <a:srgbClr val="000000"/>
              </a:solidFill>
            </a:endParaRPr>
          </a:p>
        </p:txBody>
      </p:sp>
      <p:sp>
        <p:nvSpPr>
          <p:cNvPr id="5" name="Espaço Reservado para Rodapé 4"/>
          <p:cNvSpPr>
            <a:spLocks noGrp="1"/>
          </p:cNvSpPr>
          <p:nvPr>
            <p:ph type="ftr" sz="quarter" idx="11"/>
          </p:nvPr>
        </p:nvSpPr>
        <p:spPr/>
        <p:txBody>
          <a:bodyPr/>
          <a:lstStyle>
            <a:lvl1pPr>
              <a:defRPr/>
            </a:lvl1pPr>
          </a:lstStyle>
          <a:p>
            <a:endParaRPr lang="pt-BR" altLang="pt-BR" dirty="0">
              <a:solidFill>
                <a:srgbClr val="000000"/>
              </a:solidFill>
            </a:endParaRPr>
          </a:p>
        </p:txBody>
      </p:sp>
      <p:sp>
        <p:nvSpPr>
          <p:cNvPr id="6" name="Espaço Reservado para Número de Slide 5"/>
          <p:cNvSpPr>
            <a:spLocks noGrp="1"/>
          </p:cNvSpPr>
          <p:nvPr>
            <p:ph type="sldNum" sz="quarter" idx="12"/>
          </p:nvPr>
        </p:nvSpPr>
        <p:spPr/>
        <p:txBody>
          <a:bodyPr/>
          <a:lstStyle>
            <a:lvl1pPr>
              <a:defRPr/>
            </a:lvl1pPr>
          </a:lstStyle>
          <a:p>
            <a:fld id="{9F1565FE-6099-46C1-A226-0B5538ECE5E8}" type="slidenum">
              <a:rPr lang="pt-BR" altLang="pt-BR">
                <a:solidFill>
                  <a:srgbClr val="000000"/>
                </a:solidFill>
              </a:rPr>
              <a:pPr/>
              <a:t>‹nº›</a:t>
            </a:fld>
            <a:endParaRPr lang="pt-BR" altLang="pt-BR" dirty="0">
              <a:solidFill>
                <a:srgbClr val="000000"/>
              </a:solidFill>
            </a:endParaRPr>
          </a:p>
        </p:txBody>
      </p:sp>
    </p:spTree>
    <p:extLst>
      <p:ext uri="{BB962C8B-B14F-4D97-AF65-F5344CB8AC3E}">
        <p14:creationId xmlns:p14="http://schemas.microsoft.com/office/powerpoint/2010/main" val="358920938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endParaRPr lang="pt-BR" altLang="pt-BR" dirty="0">
              <a:solidFill>
                <a:srgbClr val="000000"/>
              </a:solidFill>
            </a:endParaRPr>
          </a:p>
        </p:txBody>
      </p:sp>
      <p:sp>
        <p:nvSpPr>
          <p:cNvPr id="5" name="Espaço Reservado para Rodapé 4"/>
          <p:cNvSpPr>
            <a:spLocks noGrp="1"/>
          </p:cNvSpPr>
          <p:nvPr>
            <p:ph type="ftr" sz="quarter" idx="11"/>
          </p:nvPr>
        </p:nvSpPr>
        <p:spPr/>
        <p:txBody>
          <a:bodyPr/>
          <a:lstStyle>
            <a:lvl1pPr>
              <a:defRPr/>
            </a:lvl1pPr>
          </a:lstStyle>
          <a:p>
            <a:endParaRPr lang="pt-BR" altLang="pt-BR" dirty="0">
              <a:solidFill>
                <a:srgbClr val="000000"/>
              </a:solidFill>
            </a:endParaRPr>
          </a:p>
        </p:txBody>
      </p:sp>
      <p:sp>
        <p:nvSpPr>
          <p:cNvPr id="6" name="Espaço Reservado para Número de Slide 5"/>
          <p:cNvSpPr>
            <a:spLocks noGrp="1"/>
          </p:cNvSpPr>
          <p:nvPr>
            <p:ph type="sldNum" sz="quarter" idx="12"/>
          </p:nvPr>
        </p:nvSpPr>
        <p:spPr/>
        <p:txBody>
          <a:bodyPr/>
          <a:lstStyle>
            <a:lvl1pPr>
              <a:defRPr/>
            </a:lvl1pPr>
          </a:lstStyle>
          <a:p>
            <a:fld id="{E0D9F0BF-5526-4EA2-A2C1-651B1FE9057B}" type="slidenum">
              <a:rPr lang="pt-BR" altLang="pt-BR">
                <a:solidFill>
                  <a:srgbClr val="000000"/>
                </a:solidFill>
              </a:rPr>
              <a:pPr/>
              <a:t>‹nº›</a:t>
            </a:fld>
            <a:endParaRPr lang="pt-BR" altLang="pt-BR" dirty="0">
              <a:solidFill>
                <a:srgbClr val="000000"/>
              </a:solidFill>
            </a:endParaRPr>
          </a:p>
        </p:txBody>
      </p:sp>
    </p:spTree>
    <p:extLst>
      <p:ext uri="{BB962C8B-B14F-4D97-AF65-F5344CB8AC3E}">
        <p14:creationId xmlns:p14="http://schemas.microsoft.com/office/powerpoint/2010/main" val="47752802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6000"/>
            </a:lvl1pPr>
          </a:lstStyle>
          <a:p>
            <a:r>
              <a:rPr lang="pt-BR" smtClean="0"/>
              <a:t>Clique para editar o título mestre</a:t>
            </a:r>
            <a:endParaRPr lang="pt-BR"/>
          </a:p>
        </p:txBody>
      </p:sp>
      <p:sp>
        <p:nvSpPr>
          <p:cNvPr id="3" name="Subtítu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pt-BR"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pt-BR"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95AE51-4871-4A3C-BA68-94080836F280}" type="slidenum">
              <a:rPr lang="en-US" altLang="pt-BR">
                <a:solidFill>
                  <a:srgbClr val="000000"/>
                </a:solidFill>
              </a:rPr>
              <a:pPr>
                <a:defRPr/>
              </a:pPr>
              <a:t>‹nº›</a:t>
            </a:fld>
            <a:endParaRPr lang="en-US" altLang="pt-BR" dirty="0">
              <a:solidFill>
                <a:srgbClr val="000000"/>
              </a:solidFill>
            </a:endParaRPr>
          </a:p>
        </p:txBody>
      </p:sp>
    </p:spTree>
    <p:extLst>
      <p:ext uri="{BB962C8B-B14F-4D97-AF65-F5344CB8AC3E}">
        <p14:creationId xmlns:p14="http://schemas.microsoft.com/office/powerpoint/2010/main" val="370249675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pt-BR"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pt-BR"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3DB6E8-7456-44A4-8914-7B612F549913}" type="slidenum">
              <a:rPr lang="en-US" altLang="pt-BR">
                <a:solidFill>
                  <a:srgbClr val="000000"/>
                </a:solidFill>
              </a:rPr>
              <a:pPr>
                <a:defRPr/>
              </a:pPr>
              <a:t>‹nº›</a:t>
            </a:fld>
            <a:endParaRPr lang="en-US" altLang="pt-BR" dirty="0">
              <a:solidFill>
                <a:srgbClr val="000000"/>
              </a:solidFill>
            </a:endParaRPr>
          </a:p>
        </p:txBody>
      </p:sp>
    </p:spTree>
    <p:extLst>
      <p:ext uri="{BB962C8B-B14F-4D97-AF65-F5344CB8AC3E}">
        <p14:creationId xmlns:p14="http://schemas.microsoft.com/office/powerpoint/2010/main" val="171570152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8"/>
            <a:ext cx="7886700" cy="2852737"/>
          </a:xfrm>
        </p:spPr>
        <p:txBody>
          <a:bodyPr anchor="b"/>
          <a:lstStyle>
            <a:lvl1pPr>
              <a:defRPr sz="6000"/>
            </a:lvl1pPr>
          </a:lstStyle>
          <a:p>
            <a:r>
              <a:rPr lang="pt-BR" smtClean="0"/>
              <a:t>Clique para editar o título mestre</a:t>
            </a:r>
            <a:endParaRPr lang="pt-BR"/>
          </a:p>
        </p:txBody>
      </p:sp>
      <p:sp>
        <p:nvSpPr>
          <p:cNvPr id="3" name="Espaço Reservado para Tex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t-BR" smtClean="0"/>
              <a:t>Clique para editar 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pt-BR"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pt-BR"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BECCE0-8B73-48C4-A4B3-21F0DCB316A2}" type="slidenum">
              <a:rPr lang="en-US" altLang="pt-BR">
                <a:solidFill>
                  <a:srgbClr val="000000"/>
                </a:solidFill>
              </a:rPr>
              <a:pPr>
                <a:defRPr/>
              </a:pPr>
              <a:t>‹nº›</a:t>
            </a:fld>
            <a:endParaRPr lang="en-US" altLang="pt-BR" dirty="0">
              <a:solidFill>
                <a:srgbClr val="000000"/>
              </a:solidFill>
            </a:endParaRPr>
          </a:p>
        </p:txBody>
      </p:sp>
    </p:spTree>
    <p:extLst>
      <p:ext uri="{BB962C8B-B14F-4D97-AF65-F5344CB8AC3E}">
        <p14:creationId xmlns:p14="http://schemas.microsoft.com/office/powerpoint/2010/main" val="295172270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685800" y="1981200"/>
            <a:ext cx="3810000"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981200"/>
            <a:ext cx="3810000"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pt-BR"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pt-BR"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0EF812-1A56-4D74-9D70-5BEF1D6C9852}" type="slidenum">
              <a:rPr lang="en-US" altLang="pt-BR">
                <a:solidFill>
                  <a:srgbClr val="000000"/>
                </a:solidFill>
              </a:rPr>
              <a:pPr>
                <a:defRPr/>
              </a:pPr>
              <a:t>‹nº›</a:t>
            </a:fld>
            <a:endParaRPr lang="en-US" altLang="pt-BR" dirty="0">
              <a:solidFill>
                <a:srgbClr val="000000"/>
              </a:solidFill>
            </a:endParaRPr>
          </a:p>
        </p:txBody>
      </p:sp>
    </p:spTree>
    <p:extLst>
      <p:ext uri="{BB962C8B-B14F-4D97-AF65-F5344CB8AC3E}">
        <p14:creationId xmlns:p14="http://schemas.microsoft.com/office/powerpoint/2010/main" val="424130417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5125"/>
            <a:ext cx="7886700" cy="1325563"/>
          </a:xfrm>
        </p:spPr>
        <p:txBody>
          <a:bodyPr/>
          <a:lstStyle/>
          <a:p>
            <a:r>
              <a:rPr lang="pt-BR" smtClean="0"/>
              <a:t>Clique para editar o título mestre</a:t>
            </a:r>
            <a:endParaRPr lang="pt-BR"/>
          </a:p>
        </p:txBody>
      </p:sp>
      <p:sp>
        <p:nvSpPr>
          <p:cNvPr id="3" name="Espaço Reservado para Tex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30238" y="2505075"/>
            <a:ext cx="3868737"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29150" y="2505075"/>
            <a:ext cx="3887788"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pt-BR"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pt-BR"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ABC6711-0F68-48BF-AC9B-5B8D36281A4C}" type="slidenum">
              <a:rPr lang="en-US" altLang="pt-BR">
                <a:solidFill>
                  <a:srgbClr val="000000"/>
                </a:solidFill>
              </a:rPr>
              <a:pPr>
                <a:defRPr/>
              </a:pPr>
              <a:t>‹nº›</a:t>
            </a:fld>
            <a:endParaRPr lang="en-US" altLang="pt-BR" dirty="0">
              <a:solidFill>
                <a:srgbClr val="000000"/>
              </a:solidFill>
            </a:endParaRPr>
          </a:p>
        </p:txBody>
      </p:sp>
    </p:spTree>
    <p:extLst>
      <p:ext uri="{BB962C8B-B14F-4D97-AF65-F5344CB8AC3E}">
        <p14:creationId xmlns:p14="http://schemas.microsoft.com/office/powerpoint/2010/main" val="236682667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pt-BR"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pt-BR"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1FCAA41-A3C9-45C0-A0C8-B3D2A69910D4}" type="slidenum">
              <a:rPr lang="en-US" altLang="pt-BR">
                <a:solidFill>
                  <a:srgbClr val="000000"/>
                </a:solidFill>
              </a:rPr>
              <a:pPr>
                <a:defRPr/>
              </a:pPr>
              <a:t>‹nº›</a:t>
            </a:fld>
            <a:endParaRPr lang="en-US" altLang="pt-BR" dirty="0">
              <a:solidFill>
                <a:srgbClr val="000000"/>
              </a:solidFill>
            </a:endParaRPr>
          </a:p>
        </p:txBody>
      </p:sp>
    </p:spTree>
    <p:extLst>
      <p:ext uri="{BB962C8B-B14F-4D97-AF65-F5344CB8AC3E}">
        <p14:creationId xmlns:p14="http://schemas.microsoft.com/office/powerpoint/2010/main" val="177323386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pt-BR"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pt-BR"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C4E8737-836E-4FF4-A37C-46CFDF01E148}" type="slidenum">
              <a:rPr lang="en-US" altLang="pt-BR">
                <a:solidFill>
                  <a:srgbClr val="000000"/>
                </a:solidFill>
              </a:rPr>
              <a:pPr>
                <a:defRPr/>
              </a:pPr>
              <a:t>‹nº›</a:t>
            </a:fld>
            <a:endParaRPr lang="en-US" altLang="pt-BR" dirty="0">
              <a:solidFill>
                <a:srgbClr val="000000"/>
              </a:solidFill>
            </a:endParaRPr>
          </a:p>
        </p:txBody>
      </p:sp>
    </p:spTree>
    <p:extLst>
      <p:ext uri="{BB962C8B-B14F-4D97-AF65-F5344CB8AC3E}">
        <p14:creationId xmlns:p14="http://schemas.microsoft.com/office/powerpoint/2010/main" val="310791902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pt-BR" smtClean="0"/>
              <a:t>Clique para editar o título mestre</a:t>
            </a:r>
            <a:endParaRPr lang="pt-BR"/>
          </a:p>
        </p:txBody>
      </p:sp>
      <p:sp>
        <p:nvSpPr>
          <p:cNvPr id="3" name="Espaço Reservado para Conteúd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pt-BR"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pt-BR"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1AE080-B23C-4305-A975-52FCEA1EF04A}" type="slidenum">
              <a:rPr lang="en-US" altLang="pt-BR">
                <a:solidFill>
                  <a:srgbClr val="000000"/>
                </a:solidFill>
              </a:rPr>
              <a:pPr>
                <a:defRPr/>
              </a:pPr>
              <a:t>‹nº›</a:t>
            </a:fld>
            <a:endParaRPr lang="en-US" altLang="pt-BR" dirty="0">
              <a:solidFill>
                <a:srgbClr val="000000"/>
              </a:solidFill>
            </a:endParaRPr>
          </a:p>
        </p:txBody>
      </p:sp>
    </p:spTree>
    <p:extLst>
      <p:ext uri="{BB962C8B-B14F-4D97-AF65-F5344CB8AC3E}">
        <p14:creationId xmlns:p14="http://schemas.microsoft.com/office/powerpoint/2010/main" val="23283633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8436420"/>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pt-BR" smtClean="0"/>
              <a:t>Clique para editar o título mestre</a:t>
            </a:r>
            <a:endParaRPr lang="pt-BR"/>
          </a:p>
        </p:txBody>
      </p:sp>
      <p:sp>
        <p:nvSpPr>
          <p:cNvPr id="3" name="Espaço Reservado para Imagem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dirty="0" smtClean="0"/>
          </a:p>
        </p:txBody>
      </p:sp>
      <p:sp>
        <p:nvSpPr>
          <p:cNvPr id="4" name="Espaço Reservado para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pt-BR"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pt-BR"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4AF26D-110F-4AFC-96E6-2D1E82B30106}" type="slidenum">
              <a:rPr lang="en-US" altLang="pt-BR">
                <a:solidFill>
                  <a:srgbClr val="000000"/>
                </a:solidFill>
              </a:rPr>
              <a:pPr>
                <a:defRPr/>
              </a:pPr>
              <a:t>‹nº›</a:t>
            </a:fld>
            <a:endParaRPr lang="en-US" altLang="pt-BR" dirty="0">
              <a:solidFill>
                <a:srgbClr val="000000"/>
              </a:solidFill>
            </a:endParaRPr>
          </a:p>
        </p:txBody>
      </p:sp>
    </p:spTree>
    <p:extLst>
      <p:ext uri="{BB962C8B-B14F-4D97-AF65-F5344CB8AC3E}">
        <p14:creationId xmlns:p14="http://schemas.microsoft.com/office/powerpoint/2010/main" val="95772584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pt-BR"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pt-BR"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8CEE37-87B7-436E-8F31-6F73ACD60CBF}" type="slidenum">
              <a:rPr lang="en-US" altLang="pt-BR">
                <a:solidFill>
                  <a:srgbClr val="000000"/>
                </a:solidFill>
              </a:rPr>
              <a:pPr>
                <a:defRPr/>
              </a:pPr>
              <a:t>‹nº›</a:t>
            </a:fld>
            <a:endParaRPr lang="en-US" altLang="pt-BR" dirty="0">
              <a:solidFill>
                <a:srgbClr val="000000"/>
              </a:solidFill>
            </a:endParaRPr>
          </a:p>
        </p:txBody>
      </p:sp>
    </p:spTree>
    <p:extLst>
      <p:ext uri="{BB962C8B-B14F-4D97-AF65-F5344CB8AC3E}">
        <p14:creationId xmlns:p14="http://schemas.microsoft.com/office/powerpoint/2010/main" val="393790984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15100" y="609600"/>
            <a:ext cx="1943100" cy="5486400"/>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685800" y="609600"/>
            <a:ext cx="5676900" cy="5486400"/>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pt-BR"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pt-BR"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9E1DE5-ECD3-42E6-AC21-6B51BF3AE974}" type="slidenum">
              <a:rPr lang="en-US" altLang="pt-BR">
                <a:solidFill>
                  <a:srgbClr val="000000"/>
                </a:solidFill>
              </a:rPr>
              <a:pPr>
                <a:defRPr/>
              </a:pPr>
              <a:t>‹nº›</a:t>
            </a:fld>
            <a:endParaRPr lang="en-US" altLang="pt-BR" dirty="0">
              <a:solidFill>
                <a:srgbClr val="000000"/>
              </a:solidFill>
            </a:endParaRPr>
          </a:p>
        </p:txBody>
      </p:sp>
    </p:spTree>
    <p:extLst>
      <p:ext uri="{BB962C8B-B14F-4D97-AF65-F5344CB8AC3E}">
        <p14:creationId xmlns:p14="http://schemas.microsoft.com/office/powerpoint/2010/main" val="139517248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467970" name="Rectangle 2"/>
          <p:cNvSpPr>
            <a:spLocks noGrp="1" noChangeArrowheads="1"/>
          </p:cNvSpPr>
          <p:nvPr>
            <p:ph type="ctrTitle"/>
          </p:nvPr>
        </p:nvSpPr>
        <p:spPr>
          <a:xfrm>
            <a:off x="685800" y="2286000"/>
            <a:ext cx="7772400" cy="1143000"/>
          </a:xfrm>
          <a:extLst>
            <a:ext uri="{91240B29-F687-4F45-9708-019B960494DF}">
              <a14:hiddenLine xmlns:a14="http://schemas.microsoft.com/office/drawing/2010/main" w="9525">
                <a:solidFill>
                  <a:schemeClr val="tx1"/>
                </a:solidFill>
                <a:miter lim="800000"/>
                <a:headEnd/>
                <a:tailEnd/>
              </a14:hiddenLine>
            </a:ext>
          </a:extLst>
        </p:spPr>
        <p:txBody>
          <a:bodyPr/>
          <a:lstStyle>
            <a:lvl1pPr>
              <a:defRPr/>
            </a:lvl1pPr>
          </a:lstStyle>
          <a:p>
            <a:pPr lvl="0"/>
            <a:r>
              <a:rPr lang="en-US" altLang="pt-BR" noProof="0" smtClean="0"/>
              <a:t>Click to edit Master title style</a:t>
            </a:r>
          </a:p>
        </p:txBody>
      </p:sp>
      <p:sp>
        <p:nvSpPr>
          <p:cNvPr id="467971" name="Rectangle 3"/>
          <p:cNvSpPr>
            <a:spLocks noGrp="1" noChangeArrowheads="1"/>
          </p:cNvSpPr>
          <p:nvPr>
            <p:ph type="subTitle" idx="1"/>
          </p:nvPr>
        </p:nvSpPr>
        <p:spPr>
          <a:xfrm>
            <a:off x="1371600" y="3886200"/>
            <a:ext cx="6400800" cy="1752600"/>
          </a:xfrm>
          <a:extLst>
            <a:ext uri="{91240B29-F687-4F45-9708-019B960494DF}">
              <a14:hiddenLine xmlns:a14="http://schemas.microsoft.com/office/drawing/2010/main" w="9525">
                <a:solidFill>
                  <a:schemeClr val="tx1"/>
                </a:solidFill>
                <a:miter lim="800000"/>
                <a:headEnd/>
                <a:tailEnd/>
              </a14:hiddenLine>
            </a:ext>
          </a:extLst>
        </p:spPr>
        <p:txBody>
          <a:bodyPr/>
          <a:lstStyle>
            <a:lvl1pPr marL="0" indent="0" algn="ctr">
              <a:buFontTx/>
              <a:buNone/>
              <a:defRPr sz="3600"/>
            </a:lvl1pPr>
          </a:lstStyle>
          <a:p>
            <a:pPr lvl="0"/>
            <a:r>
              <a:rPr lang="en-US" altLang="pt-BR" noProof="0" smtClean="0"/>
              <a:t>Click to edit Master subtitle style</a:t>
            </a:r>
          </a:p>
        </p:txBody>
      </p:sp>
      <p:sp>
        <p:nvSpPr>
          <p:cNvPr id="467972" name="Rectangle 4"/>
          <p:cNvSpPr>
            <a:spLocks noGrp="1" noChangeArrowheads="1"/>
          </p:cNvSpPr>
          <p:nvPr>
            <p:ph type="dt" sz="half" idx="2"/>
          </p:nvPr>
        </p:nvSpPr>
        <p:spPr/>
        <p:txBody>
          <a:bodyPr/>
          <a:lstStyle>
            <a:lvl1pPr>
              <a:defRPr/>
            </a:lvl1pPr>
          </a:lstStyle>
          <a:p>
            <a:endParaRPr lang="en-US" altLang="pt-BR" dirty="0">
              <a:solidFill>
                <a:srgbClr val="666699"/>
              </a:solidFill>
            </a:endParaRPr>
          </a:p>
        </p:txBody>
      </p:sp>
      <p:sp>
        <p:nvSpPr>
          <p:cNvPr id="467973" name="Rectangle 5"/>
          <p:cNvSpPr>
            <a:spLocks noGrp="1" noChangeArrowheads="1"/>
          </p:cNvSpPr>
          <p:nvPr>
            <p:ph type="ftr" sz="quarter" idx="3"/>
          </p:nvPr>
        </p:nvSpPr>
        <p:spPr/>
        <p:txBody>
          <a:bodyPr/>
          <a:lstStyle>
            <a:lvl1pPr>
              <a:defRPr/>
            </a:lvl1pPr>
          </a:lstStyle>
          <a:p>
            <a:endParaRPr lang="en-US" altLang="pt-BR" dirty="0">
              <a:solidFill>
                <a:srgbClr val="666699"/>
              </a:solidFill>
            </a:endParaRPr>
          </a:p>
        </p:txBody>
      </p:sp>
      <p:sp>
        <p:nvSpPr>
          <p:cNvPr id="467974" name="Rectangle 6"/>
          <p:cNvSpPr>
            <a:spLocks noGrp="1" noChangeArrowheads="1"/>
          </p:cNvSpPr>
          <p:nvPr>
            <p:ph type="sldNum" sz="quarter" idx="4"/>
          </p:nvPr>
        </p:nvSpPr>
        <p:spPr/>
        <p:txBody>
          <a:bodyPr/>
          <a:lstStyle>
            <a:lvl1pPr>
              <a:defRPr/>
            </a:lvl1pPr>
          </a:lstStyle>
          <a:p>
            <a:fld id="{433A1511-AAD3-45F7-B380-8955E0D8CFB1}" type="slidenum">
              <a:rPr lang="en-US" altLang="pt-BR">
                <a:solidFill>
                  <a:srgbClr val="666699"/>
                </a:solidFill>
              </a:rPr>
              <a:pPr/>
              <a:t>‹nº›</a:t>
            </a:fld>
            <a:endParaRPr lang="en-US" altLang="pt-BR" dirty="0">
              <a:solidFill>
                <a:srgbClr val="666699"/>
              </a:solidFill>
            </a:endParaRPr>
          </a:p>
        </p:txBody>
      </p:sp>
    </p:spTree>
    <p:extLst>
      <p:ext uri="{BB962C8B-B14F-4D97-AF65-F5344CB8AC3E}">
        <p14:creationId xmlns:p14="http://schemas.microsoft.com/office/powerpoint/2010/main" val="309464985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endParaRPr lang="en-US" altLang="pt-BR" dirty="0">
              <a:solidFill>
                <a:srgbClr val="666699"/>
              </a:solidFill>
            </a:endParaRPr>
          </a:p>
        </p:txBody>
      </p:sp>
      <p:sp>
        <p:nvSpPr>
          <p:cNvPr id="5" name="Espaço Reservado para Rodapé 4"/>
          <p:cNvSpPr>
            <a:spLocks noGrp="1"/>
          </p:cNvSpPr>
          <p:nvPr>
            <p:ph type="ftr" sz="quarter" idx="11"/>
          </p:nvPr>
        </p:nvSpPr>
        <p:spPr/>
        <p:txBody>
          <a:bodyPr/>
          <a:lstStyle>
            <a:lvl1pPr>
              <a:defRPr/>
            </a:lvl1pPr>
          </a:lstStyle>
          <a:p>
            <a:endParaRPr lang="en-US" altLang="pt-BR" dirty="0">
              <a:solidFill>
                <a:srgbClr val="666699"/>
              </a:solidFill>
            </a:endParaRPr>
          </a:p>
        </p:txBody>
      </p:sp>
      <p:sp>
        <p:nvSpPr>
          <p:cNvPr id="6" name="Espaço Reservado para Número de Slide 5"/>
          <p:cNvSpPr>
            <a:spLocks noGrp="1"/>
          </p:cNvSpPr>
          <p:nvPr>
            <p:ph type="sldNum" sz="quarter" idx="12"/>
          </p:nvPr>
        </p:nvSpPr>
        <p:spPr/>
        <p:txBody>
          <a:bodyPr/>
          <a:lstStyle>
            <a:lvl1pPr>
              <a:defRPr/>
            </a:lvl1pPr>
          </a:lstStyle>
          <a:p>
            <a:fld id="{F0FA6FC5-6CFD-4CFC-BF95-F0CD9DEB32AE}" type="slidenum">
              <a:rPr lang="en-US" altLang="pt-BR">
                <a:solidFill>
                  <a:srgbClr val="666699"/>
                </a:solidFill>
              </a:rPr>
              <a:pPr/>
              <a:t>‹nº›</a:t>
            </a:fld>
            <a:endParaRPr lang="en-US" altLang="pt-BR" dirty="0">
              <a:solidFill>
                <a:srgbClr val="666699"/>
              </a:solidFill>
            </a:endParaRPr>
          </a:p>
        </p:txBody>
      </p:sp>
    </p:spTree>
    <p:extLst>
      <p:ext uri="{BB962C8B-B14F-4D97-AF65-F5344CB8AC3E}">
        <p14:creationId xmlns:p14="http://schemas.microsoft.com/office/powerpoint/2010/main" val="205458121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8"/>
            <a:ext cx="7886700" cy="2852737"/>
          </a:xfrm>
        </p:spPr>
        <p:txBody>
          <a:bodyPr anchor="b"/>
          <a:lstStyle>
            <a:lvl1pPr>
              <a:defRPr sz="6000"/>
            </a:lvl1pPr>
          </a:lstStyle>
          <a:p>
            <a:r>
              <a:rPr lang="pt-BR" smtClean="0"/>
              <a:t>Clique para editar o título mestre</a:t>
            </a:r>
            <a:endParaRPr lang="pt-BR"/>
          </a:p>
        </p:txBody>
      </p:sp>
      <p:sp>
        <p:nvSpPr>
          <p:cNvPr id="3" name="Espaço Reservado para Tex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lvl1pPr>
              <a:defRPr/>
            </a:lvl1pPr>
          </a:lstStyle>
          <a:p>
            <a:endParaRPr lang="en-US" altLang="pt-BR" dirty="0">
              <a:solidFill>
                <a:srgbClr val="666699"/>
              </a:solidFill>
            </a:endParaRPr>
          </a:p>
        </p:txBody>
      </p:sp>
      <p:sp>
        <p:nvSpPr>
          <p:cNvPr id="5" name="Espaço Reservado para Rodapé 4"/>
          <p:cNvSpPr>
            <a:spLocks noGrp="1"/>
          </p:cNvSpPr>
          <p:nvPr>
            <p:ph type="ftr" sz="quarter" idx="11"/>
          </p:nvPr>
        </p:nvSpPr>
        <p:spPr/>
        <p:txBody>
          <a:bodyPr/>
          <a:lstStyle>
            <a:lvl1pPr>
              <a:defRPr/>
            </a:lvl1pPr>
          </a:lstStyle>
          <a:p>
            <a:endParaRPr lang="en-US" altLang="pt-BR" dirty="0">
              <a:solidFill>
                <a:srgbClr val="666699"/>
              </a:solidFill>
            </a:endParaRPr>
          </a:p>
        </p:txBody>
      </p:sp>
      <p:sp>
        <p:nvSpPr>
          <p:cNvPr id="6" name="Espaço Reservado para Número de Slide 5"/>
          <p:cNvSpPr>
            <a:spLocks noGrp="1"/>
          </p:cNvSpPr>
          <p:nvPr>
            <p:ph type="sldNum" sz="quarter" idx="12"/>
          </p:nvPr>
        </p:nvSpPr>
        <p:spPr/>
        <p:txBody>
          <a:bodyPr/>
          <a:lstStyle>
            <a:lvl1pPr>
              <a:defRPr/>
            </a:lvl1pPr>
          </a:lstStyle>
          <a:p>
            <a:fld id="{E70AAD09-61AB-47E3-910C-1D302033B19E}" type="slidenum">
              <a:rPr lang="en-US" altLang="pt-BR">
                <a:solidFill>
                  <a:srgbClr val="666699"/>
                </a:solidFill>
              </a:rPr>
              <a:pPr/>
              <a:t>‹nº›</a:t>
            </a:fld>
            <a:endParaRPr lang="en-US" altLang="pt-BR" dirty="0">
              <a:solidFill>
                <a:srgbClr val="666699"/>
              </a:solidFill>
            </a:endParaRPr>
          </a:p>
        </p:txBody>
      </p:sp>
    </p:spTree>
    <p:extLst>
      <p:ext uri="{BB962C8B-B14F-4D97-AF65-F5344CB8AC3E}">
        <p14:creationId xmlns:p14="http://schemas.microsoft.com/office/powerpoint/2010/main" val="90161489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2362200" y="1981200"/>
            <a:ext cx="2971800"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5486400" y="1981200"/>
            <a:ext cx="2971800"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lvl1pPr>
              <a:defRPr/>
            </a:lvl1pPr>
          </a:lstStyle>
          <a:p>
            <a:endParaRPr lang="en-US" altLang="pt-BR" dirty="0">
              <a:solidFill>
                <a:srgbClr val="666699"/>
              </a:solidFill>
            </a:endParaRPr>
          </a:p>
        </p:txBody>
      </p:sp>
      <p:sp>
        <p:nvSpPr>
          <p:cNvPr id="6" name="Espaço Reservado para Rodapé 5"/>
          <p:cNvSpPr>
            <a:spLocks noGrp="1"/>
          </p:cNvSpPr>
          <p:nvPr>
            <p:ph type="ftr" sz="quarter" idx="11"/>
          </p:nvPr>
        </p:nvSpPr>
        <p:spPr/>
        <p:txBody>
          <a:bodyPr/>
          <a:lstStyle>
            <a:lvl1pPr>
              <a:defRPr/>
            </a:lvl1pPr>
          </a:lstStyle>
          <a:p>
            <a:endParaRPr lang="en-US" altLang="pt-BR" dirty="0">
              <a:solidFill>
                <a:srgbClr val="666699"/>
              </a:solidFill>
            </a:endParaRPr>
          </a:p>
        </p:txBody>
      </p:sp>
      <p:sp>
        <p:nvSpPr>
          <p:cNvPr id="7" name="Espaço Reservado para Número de Slide 6"/>
          <p:cNvSpPr>
            <a:spLocks noGrp="1"/>
          </p:cNvSpPr>
          <p:nvPr>
            <p:ph type="sldNum" sz="quarter" idx="12"/>
          </p:nvPr>
        </p:nvSpPr>
        <p:spPr/>
        <p:txBody>
          <a:bodyPr/>
          <a:lstStyle>
            <a:lvl1pPr>
              <a:defRPr/>
            </a:lvl1pPr>
          </a:lstStyle>
          <a:p>
            <a:fld id="{34544592-00A3-4E6F-B658-0F8025A19B88}" type="slidenum">
              <a:rPr lang="en-US" altLang="pt-BR">
                <a:solidFill>
                  <a:srgbClr val="666699"/>
                </a:solidFill>
              </a:rPr>
              <a:pPr/>
              <a:t>‹nº›</a:t>
            </a:fld>
            <a:endParaRPr lang="en-US" altLang="pt-BR" dirty="0">
              <a:solidFill>
                <a:srgbClr val="666699"/>
              </a:solidFill>
            </a:endParaRPr>
          </a:p>
        </p:txBody>
      </p:sp>
    </p:spTree>
    <p:extLst>
      <p:ext uri="{BB962C8B-B14F-4D97-AF65-F5344CB8AC3E}">
        <p14:creationId xmlns:p14="http://schemas.microsoft.com/office/powerpoint/2010/main" val="395457126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5125"/>
            <a:ext cx="7886700" cy="1325563"/>
          </a:xfrm>
        </p:spPr>
        <p:txBody>
          <a:bodyPr/>
          <a:lstStyle/>
          <a:p>
            <a:r>
              <a:rPr lang="pt-BR" smtClean="0"/>
              <a:t>Clique para editar o título mestre</a:t>
            </a:r>
            <a:endParaRPr lang="pt-BR"/>
          </a:p>
        </p:txBody>
      </p:sp>
      <p:sp>
        <p:nvSpPr>
          <p:cNvPr id="3" name="Espaço Reservado para Tex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30238" y="2505075"/>
            <a:ext cx="3868737"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29150" y="2505075"/>
            <a:ext cx="3887788"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lvl1pPr>
              <a:defRPr/>
            </a:lvl1pPr>
          </a:lstStyle>
          <a:p>
            <a:endParaRPr lang="en-US" altLang="pt-BR" dirty="0">
              <a:solidFill>
                <a:srgbClr val="666699"/>
              </a:solidFill>
            </a:endParaRPr>
          </a:p>
        </p:txBody>
      </p:sp>
      <p:sp>
        <p:nvSpPr>
          <p:cNvPr id="8" name="Espaço Reservado para Rodapé 7"/>
          <p:cNvSpPr>
            <a:spLocks noGrp="1"/>
          </p:cNvSpPr>
          <p:nvPr>
            <p:ph type="ftr" sz="quarter" idx="11"/>
          </p:nvPr>
        </p:nvSpPr>
        <p:spPr/>
        <p:txBody>
          <a:bodyPr/>
          <a:lstStyle>
            <a:lvl1pPr>
              <a:defRPr/>
            </a:lvl1pPr>
          </a:lstStyle>
          <a:p>
            <a:endParaRPr lang="en-US" altLang="pt-BR" dirty="0">
              <a:solidFill>
                <a:srgbClr val="666699"/>
              </a:solidFill>
            </a:endParaRPr>
          </a:p>
        </p:txBody>
      </p:sp>
      <p:sp>
        <p:nvSpPr>
          <p:cNvPr id="9" name="Espaço Reservado para Número de Slide 8"/>
          <p:cNvSpPr>
            <a:spLocks noGrp="1"/>
          </p:cNvSpPr>
          <p:nvPr>
            <p:ph type="sldNum" sz="quarter" idx="12"/>
          </p:nvPr>
        </p:nvSpPr>
        <p:spPr/>
        <p:txBody>
          <a:bodyPr/>
          <a:lstStyle>
            <a:lvl1pPr>
              <a:defRPr/>
            </a:lvl1pPr>
          </a:lstStyle>
          <a:p>
            <a:fld id="{1EB4C1BB-12A7-4EE2-919D-B74590BC5898}" type="slidenum">
              <a:rPr lang="en-US" altLang="pt-BR">
                <a:solidFill>
                  <a:srgbClr val="666699"/>
                </a:solidFill>
              </a:rPr>
              <a:pPr/>
              <a:t>‹nº›</a:t>
            </a:fld>
            <a:endParaRPr lang="en-US" altLang="pt-BR" dirty="0">
              <a:solidFill>
                <a:srgbClr val="666699"/>
              </a:solidFill>
            </a:endParaRPr>
          </a:p>
        </p:txBody>
      </p:sp>
    </p:spTree>
    <p:extLst>
      <p:ext uri="{BB962C8B-B14F-4D97-AF65-F5344CB8AC3E}">
        <p14:creationId xmlns:p14="http://schemas.microsoft.com/office/powerpoint/2010/main" val="289154923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lvl1pPr>
              <a:defRPr/>
            </a:lvl1pPr>
          </a:lstStyle>
          <a:p>
            <a:endParaRPr lang="en-US" altLang="pt-BR" dirty="0">
              <a:solidFill>
                <a:srgbClr val="666699"/>
              </a:solidFill>
            </a:endParaRPr>
          </a:p>
        </p:txBody>
      </p:sp>
      <p:sp>
        <p:nvSpPr>
          <p:cNvPr id="4" name="Espaço Reservado para Rodapé 3"/>
          <p:cNvSpPr>
            <a:spLocks noGrp="1"/>
          </p:cNvSpPr>
          <p:nvPr>
            <p:ph type="ftr" sz="quarter" idx="11"/>
          </p:nvPr>
        </p:nvSpPr>
        <p:spPr/>
        <p:txBody>
          <a:bodyPr/>
          <a:lstStyle>
            <a:lvl1pPr>
              <a:defRPr/>
            </a:lvl1pPr>
          </a:lstStyle>
          <a:p>
            <a:endParaRPr lang="en-US" altLang="pt-BR" dirty="0">
              <a:solidFill>
                <a:srgbClr val="666699"/>
              </a:solidFill>
            </a:endParaRPr>
          </a:p>
        </p:txBody>
      </p:sp>
      <p:sp>
        <p:nvSpPr>
          <p:cNvPr id="5" name="Espaço Reservado para Número de Slide 4"/>
          <p:cNvSpPr>
            <a:spLocks noGrp="1"/>
          </p:cNvSpPr>
          <p:nvPr>
            <p:ph type="sldNum" sz="quarter" idx="12"/>
          </p:nvPr>
        </p:nvSpPr>
        <p:spPr/>
        <p:txBody>
          <a:bodyPr/>
          <a:lstStyle>
            <a:lvl1pPr>
              <a:defRPr/>
            </a:lvl1pPr>
          </a:lstStyle>
          <a:p>
            <a:fld id="{A40BD789-AA15-41CF-B906-0587E306ABFF}" type="slidenum">
              <a:rPr lang="en-US" altLang="pt-BR">
                <a:solidFill>
                  <a:srgbClr val="666699"/>
                </a:solidFill>
              </a:rPr>
              <a:pPr/>
              <a:t>‹nº›</a:t>
            </a:fld>
            <a:endParaRPr lang="en-US" altLang="pt-BR" dirty="0">
              <a:solidFill>
                <a:srgbClr val="666699"/>
              </a:solidFill>
            </a:endParaRPr>
          </a:p>
        </p:txBody>
      </p:sp>
    </p:spTree>
    <p:extLst>
      <p:ext uri="{BB962C8B-B14F-4D97-AF65-F5344CB8AC3E}">
        <p14:creationId xmlns:p14="http://schemas.microsoft.com/office/powerpoint/2010/main" val="101530273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lvl1pPr>
              <a:defRPr/>
            </a:lvl1pPr>
          </a:lstStyle>
          <a:p>
            <a:endParaRPr lang="en-US" altLang="pt-BR" dirty="0">
              <a:solidFill>
                <a:srgbClr val="666699"/>
              </a:solidFill>
            </a:endParaRPr>
          </a:p>
        </p:txBody>
      </p:sp>
      <p:sp>
        <p:nvSpPr>
          <p:cNvPr id="3" name="Espaço Reservado para Rodapé 2"/>
          <p:cNvSpPr>
            <a:spLocks noGrp="1"/>
          </p:cNvSpPr>
          <p:nvPr>
            <p:ph type="ftr" sz="quarter" idx="11"/>
          </p:nvPr>
        </p:nvSpPr>
        <p:spPr/>
        <p:txBody>
          <a:bodyPr/>
          <a:lstStyle>
            <a:lvl1pPr>
              <a:defRPr/>
            </a:lvl1pPr>
          </a:lstStyle>
          <a:p>
            <a:endParaRPr lang="en-US" altLang="pt-BR" dirty="0">
              <a:solidFill>
                <a:srgbClr val="666699"/>
              </a:solidFill>
            </a:endParaRPr>
          </a:p>
        </p:txBody>
      </p:sp>
      <p:sp>
        <p:nvSpPr>
          <p:cNvPr id="4" name="Espaço Reservado para Número de Slide 3"/>
          <p:cNvSpPr>
            <a:spLocks noGrp="1"/>
          </p:cNvSpPr>
          <p:nvPr>
            <p:ph type="sldNum" sz="quarter" idx="12"/>
          </p:nvPr>
        </p:nvSpPr>
        <p:spPr/>
        <p:txBody>
          <a:bodyPr/>
          <a:lstStyle>
            <a:lvl1pPr>
              <a:defRPr/>
            </a:lvl1pPr>
          </a:lstStyle>
          <a:p>
            <a:fld id="{D78F7CEC-9048-41E9-8AB7-063480BFBA95}" type="slidenum">
              <a:rPr lang="en-US" altLang="pt-BR">
                <a:solidFill>
                  <a:srgbClr val="666699"/>
                </a:solidFill>
              </a:rPr>
              <a:pPr/>
              <a:t>‹nº›</a:t>
            </a:fld>
            <a:endParaRPr lang="en-US" altLang="pt-BR" dirty="0">
              <a:solidFill>
                <a:srgbClr val="666699"/>
              </a:solidFill>
            </a:endParaRPr>
          </a:p>
        </p:txBody>
      </p:sp>
    </p:spTree>
    <p:extLst>
      <p:ext uri="{BB962C8B-B14F-4D97-AF65-F5344CB8AC3E}">
        <p14:creationId xmlns:p14="http://schemas.microsoft.com/office/powerpoint/2010/main" val="21704965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24011556"/>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pt-BR" smtClean="0"/>
              <a:t>Clique para editar o título mestre</a:t>
            </a:r>
            <a:endParaRPr lang="pt-BR"/>
          </a:p>
        </p:txBody>
      </p:sp>
      <p:sp>
        <p:nvSpPr>
          <p:cNvPr id="3" name="Espaço Reservado para Conteúd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lvl1pPr>
              <a:defRPr/>
            </a:lvl1pPr>
          </a:lstStyle>
          <a:p>
            <a:endParaRPr lang="en-US" altLang="pt-BR" dirty="0">
              <a:solidFill>
                <a:srgbClr val="666699"/>
              </a:solidFill>
            </a:endParaRPr>
          </a:p>
        </p:txBody>
      </p:sp>
      <p:sp>
        <p:nvSpPr>
          <p:cNvPr id="6" name="Espaço Reservado para Rodapé 5"/>
          <p:cNvSpPr>
            <a:spLocks noGrp="1"/>
          </p:cNvSpPr>
          <p:nvPr>
            <p:ph type="ftr" sz="quarter" idx="11"/>
          </p:nvPr>
        </p:nvSpPr>
        <p:spPr/>
        <p:txBody>
          <a:bodyPr/>
          <a:lstStyle>
            <a:lvl1pPr>
              <a:defRPr/>
            </a:lvl1pPr>
          </a:lstStyle>
          <a:p>
            <a:endParaRPr lang="en-US" altLang="pt-BR" dirty="0">
              <a:solidFill>
                <a:srgbClr val="666699"/>
              </a:solidFill>
            </a:endParaRPr>
          </a:p>
        </p:txBody>
      </p:sp>
      <p:sp>
        <p:nvSpPr>
          <p:cNvPr id="7" name="Espaço Reservado para Número de Slide 6"/>
          <p:cNvSpPr>
            <a:spLocks noGrp="1"/>
          </p:cNvSpPr>
          <p:nvPr>
            <p:ph type="sldNum" sz="quarter" idx="12"/>
          </p:nvPr>
        </p:nvSpPr>
        <p:spPr/>
        <p:txBody>
          <a:bodyPr/>
          <a:lstStyle>
            <a:lvl1pPr>
              <a:defRPr/>
            </a:lvl1pPr>
          </a:lstStyle>
          <a:p>
            <a:fld id="{D1F99103-D1E5-47E6-A644-2BF0207A3D98}" type="slidenum">
              <a:rPr lang="en-US" altLang="pt-BR">
                <a:solidFill>
                  <a:srgbClr val="666699"/>
                </a:solidFill>
              </a:rPr>
              <a:pPr/>
              <a:t>‹nº›</a:t>
            </a:fld>
            <a:endParaRPr lang="en-US" altLang="pt-BR" dirty="0">
              <a:solidFill>
                <a:srgbClr val="666699"/>
              </a:solidFill>
            </a:endParaRPr>
          </a:p>
        </p:txBody>
      </p:sp>
    </p:spTree>
    <p:extLst>
      <p:ext uri="{BB962C8B-B14F-4D97-AF65-F5344CB8AC3E}">
        <p14:creationId xmlns:p14="http://schemas.microsoft.com/office/powerpoint/2010/main" val="319438959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pt-BR" smtClean="0"/>
              <a:t>Clique para editar o título mestre</a:t>
            </a:r>
            <a:endParaRPr lang="pt-BR"/>
          </a:p>
        </p:txBody>
      </p:sp>
      <p:sp>
        <p:nvSpPr>
          <p:cNvPr id="3" name="Espaço Reservado para Imagem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dirty="0"/>
          </a:p>
        </p:txBody>
      </p:sp>
      <p:sp>
        <p:nvSpPr>
          <p:cNvPr id="4" name="Espaço Reservado para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lvl1pPr>
              <a:defRPr/>
            </a:lvl1pPr>
          </a:lstStyle>
          <a:p>
            <a:endParaRPr lang="en-US" altLang="pt-BR" dirty="0">
              <a:solidFill>
                <a:srgbClr val="666699"/>
              </a:solidFill>
            </a:endParaRPr>
          </a:p>
        </p:txBody>
      </p:sp>
      <p:sp>
        <p:nvSpPr>
          <p:cNvPr id="6" name="Espaço Reservado para Rodapé 5"/>
          <p:cNvSpPr>
            <a:spLocks noGrp="1"/>
          </p:cNvSpPr>
          <p:nvPr>
            <p:ph type="ftr" sz="quarter" idx="11"/>
          </p:nvPr>
        </p:nvSpPr>
        <p:spPr/>
        <p:txBody>
          <a:bodyPr/>
          <a:lstStyle>
            <a:lvl1pPr>
              <a:defRPr/>
            </a:lvl1pPr>
          </a:lstStyle>
          <a:p>
            <a:endParaRPr lang="en-US" altLang="pt-BR" dirty="0">
              <a:solidFill>
                <a:srgbClr val="666699"/>
              </a:solidFill>
            </a:endParaRPr>
          </a:p>
        </p:txBody>
      </p:sp>
      <p:sp>
        <p:nvSpPr>
          <p:cNvPr id="7" name="Espaço Reservado para Número de Slide 6"/>
          <p:cNvSpPr>
            <a:spLocks noGrp="1"/>
          </p:cNvSpPr>
          <p:nvPr>
            <p:ph type="sldNum" sz="quarter" idx="12"/>
          </p:nvPr>
        </p:nvSpPr>
        <p:spPr/>
        <p:txBody>
          <a:bodyPr/>
          <a:lstStyle>
            <a:lvl1pPr>
              <a:defRPr/>
            </a:lvl1pPr>
          </a:lstStyle>
          <a:p>
            <a:fld id="{0A9FAF45-B3FB-4B11-8A9E-F71FAA7635D3}" type="slidenum">
              <a:rPr lang="en-US" altLang="pt-BR">
                <a:solidFill>
                  <a:srgbClr val="666699"/>
                </a:solidFill>
              </a:rPr>
              <a:pPr/>
              <a:t>‹nº›</a:t>
            </a:fld>
            <a:endParaRPr lang="en-US" altLang="pt-BR" dirty="0">
              <a:solidFill>
                <a:srgbClr val="666699"/>
              </a:solidFill>
            </a:endParaRPr>
          </a:p>
        </p:txBody>
      </p:sp>
    </p:spTree>
    <p:extLst>
      <p:ext uri="{BB962C8B-B14F-4D97-AF65-F5344CB8AC3E}">
        <p14:creationId xmlns:p14="http://schemas.microsoft.com/office/powerpoint/2010/main" val="310995376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endParaRPr lang="en-US" altLang="pt-BR" dirty="0">
              <a:solidFill>
                <a:srgbClr val="666699"/>
              </a:solidFill>
            </a:endParaRPr>
          </a:p>
        </p:txBody>
      </p:sp>
      <p:sp>
        <p:nvSpPr>
          <p:cNvPr id="5" name="Espaço Reservado para Rodapé 4"/>
          <p:cNvSpPr>
            <a:spLocks noGrp="1"/>
          </p:cNvSpPr>
          <p:nvPr>
            <p:ph type="ftr" sz="quarter" idx="11"/>
          </p:nvPr>
        </p:nvSpPr>
        <p:spPr/>
        <p:txBody>
          <a:bodyPr/>
          <a:lstStyle>
            <a:lvl1pPr>
              <a:defRPr/>
            </a:lvl1pPr>
          </a:lstStyle>
          <a:p>
            <a:endParaRPr lang="en-US" altLang="pt-BR" dirty="0">
              <a:solidFill>
                <a:srgbClr val="666699"/>
              </a:solidFill>
            </a:endParaRPr>
          </a:p>
        </p:txBody>
      </p:sp>
      <p:sp>
        <p:nvSpPr>
          <p:cNvPr id="6" name="Espaço Reservado para Número de Slide 5"/>
          <p:cNvSpPr>
            <a:spLocks noGrp="1"/>
          </p:cNvSpPr>
          <p:nvPr>
            <p:ph type="sldNum" sz="quarter" idx="12"/>
          </p:nvPr>
        </p:nvSpPr>
        <p:spPr/>
        <p:txBody>
          <a:bodyPr/>
          <a:lstStyle>
            <a:lvl1pPr>
              <a:defRPr/>
            </a:lvl1pPr>
          </a:lstStyle>
          <a:p>
            <a:fld id="{454B7D05-9036-4D5A-A120-AE0D148BACFF}" type="slidenum">
              <a:rPr lang="en-US" altLang="pt-BR">
                <a:solidFill>
                  <a:srgbClr val="666699"/>
                </a:solidFill>
              </a:rPr>
              <a:pPr/>
              <a:t>‹nº›</a:t>
            </a:fld>
            <a:endParaRPr lang="en-US" altLang="pt-BR" dirty="0">
              <a:solidFill>
                <a:srgbClr val="666699"/>
              </a:solidFill>
            </a:endParaRPr>
          </a:p>
        </p:txBody>
      </p:sp>
    </p:spTree>
    <p:extLst>
      <p:ext uri="{BB962C8B-B14F-4D97-AF65-F5344CB8AC3E}">
        <p14:creationId xmlns:p14="http://schemas.microsoft.com/office/powerpoint/2010/main" val="293034462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934200" y="609600"/>
            <a:ext cx="1524000" cy="5486400"/>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2362200" y="609600"/>
            <a:ext cx="4419600" cy="5486400"/>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endParaRPr lang="en-US" altLang="pt-BR" dirty="0">
              <a:solidFill>
                <a:srgbClr val="666699"/>
              </a:solidFill>
            </a:endParaRPr>
          </a:p>
        </p:txBody>
      </p:sp>
      <p:sp>
        <p:nvSpPr>
          <p:cNvPr id="5" name="Espaço Reservado para Rodapé 4"/>
          <p:cNvSpPr>
            <a:spLocks noGrp="1"/>
          </p:cNvSpPr>
          <p:nvPr>
            <p:ph type="ftr" sz="quarter" idx="11"/>
          </p:nvPr>
        </p:nvSpPr>
        <p:spPr/>
        <p:txBody>
          <a:bodyPr/>
          <a:lstStyle>
            <a:lvl1pPr>
              <a:defRPr/>
            </a:lvl1pPr>
          </a:lstStyle>
          <a:p>
            <a:endParaRPr lang="en-US" altLang="pt-BR" dirty="0">
              <a:solidFill>
                <a:srgbClr val="666699"/>
              </a:solidFill>
            </a:endParaRPr>
          </a:p>
        </p:txBody>
      </p:sp>
      <p:sp>
        <p:nvSpPr>
          <p:cNvPr id="6" name="Espaço Reservado para Número de Slide 5"/>
          <p:cNvSpPr>
            <a:spLocks noGrp="1"/>
          </p:cNvSpPr>
          <p:nvPr>
            <p:ph type="sldNum" sz="quarter" idx="12"/>
          </p:nvPr>
        </p:nvSpPr>
        <p:spPr/>
        <p:txBody>
          <a:bodyPr/>
          <a:lstStyle>
            <a:lvl1pPr>
              <a:defRPr/>
            </a:lvl1pPr>
          </a:lstStyle>
          <a:p>
            <a:fld id="{42C42EA6-5F77-4B00-8C25-18F14E78EDBB}" type="slidenum">
              <a:rPr lang="en-US" altLang="pt-BR">
                <a:solidFill>
                  <a:srgbClr val="666699"/>
                </a:solidFill>
              </a:rPr>
              <a:pPr/>
              <a:t>‹nº›</a:t>
            </a:fld>
            <a:endParaRPr lang="en-US" altLang="pt-BR" dirty="0">
              <a:solidFill>
                <a:srgbClr val="666699"/>
              </a:solidFill>
            </a:endParaRPr>
          </a:p>
        </p:txBody>
      </p:sp>
    </p:spTree>
    <p:extLst>
      <p:ext uri="{BB962C8B-B14F-4D97-AF65-F5344CB8AC3E}">
        <p14:creationId xmlns:p14="http://schemas.microsoft.com/office/powerpoint/2010/main" val="426332162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3EE0E0-15A9-DB45-9964-C4D0C026E80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D25291EC-218C-B64F-9D3F-259415B99A9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84A21B70-E4C7-3148-BC58-9D7188524CF5}"/>
              </a:ext>
            </a:extLst>
          </p:cNvPr>
          <p:cNvSpPr>
            <a:spLocks noGrp="1"/>
          </p:cNvSpPr>
          <p:nvPr>
            <p:ph type="dt" sz="half" idx="10"/>
          </p:nvPr>
        </p:nvSpPr>
        <p:spPr/>
        <p:txBody>
          <a:bodyPr/>
          <a:lstStyle/>
          <a:p>
            <a:fld id="{3ABFC7F1-DD0B-2E49-9C24-2EFD5F57B46C}" type="datetimeFigureOut">
              <a:rPr lang="en-US" smtClean="0">
                <a:solidFill>
                  <a:prstClr val="black">
                    <a:tint val="75000"/>
                  </a:prstClr>
                </a:solidFill>
              </a:rPr>
              <a:pPr/>
              <a:t>9/10/2023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A86E9066-D248-B646-9603-C63FDE6CB122}"/>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A5CA137F-DFF1-FC40-BD3A-F819665F582A}"/>
              </a:ext>
            </a:extLst>
          </p:cNvPr>
          <p:cNvSpPr>
            <a:spLocks noGrp="1"/>
          </p:cNvSpPr>
          <p:nvPr>
            <p:ph type="sldNum" sz="quarter" idx="12"/>
          </p:nvPr>
        </p:nvSpPr>
        <p:spPr/>
        <p:txBody>
          <a:bodyPr/>
          <a:lstStyle/>
          <a:p>
            <a:fld id="{247CC9B4-6145-C14C-B0AB-72BB939983E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7422272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C79ED0-ED2F-7A4F-A1E1-301887584D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26816E8-418C-1349-8B6F-22BFDFEA62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CA858CC-0EB8-474D-AB3B-1877632DA5B0}"/>
              </a:ext>
            </a:extLst>
          </p:cNvPr>
          <p:cNvSpPr>
            <a:spLocks noGrp="1"/>
          </p:cNvSpPr>
          <p:nvPr>
            <p:ph type="dt" sz="half" idx="10"/>
          </p:nvPr>
        </p:nvSpPr>
        <p:spPr/>
        <p:txBody>
          <a:bodyPr/>
          <a:lstStyle/>
          <a:p>
            <a:fld id="{3ABFC7F1-DD0B-2E49-9C24-2EFD5F57B46C}" type="datetimeFigureOut">
              <a:rPr lang="en-US" smtClean="0">
                <a:solidFill>
                  <a:prstClr val="black">
                    <a:tint val="75000"/>
                  </a:prstClr>
                </a:solidFill>
              </a:rPr>
              <a:pPr/>
              <a:t>9/10/2023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342BA202-8E80-BB4E-A7B7-6C52A08E7C61}"/>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B78FD5DE-B0DC-3849-AB5D-1F33397321AE}"/>
              </a:ext>
            </a:extLst>
          </p:cNvPr>
          <p:cNvSpPr>
            <a:spLocks noGrp="1"/>
          </p:cNvSpPr>
          <p:nvPr>
            <p:ph type="sldNum" sz="quarter" idx="12"/>
          </p:nvPr>
        </p:nvSpPr>
        <p:spPr/>
        <p:txBody>
          <a:bodyPr/>
          <a:lstStyle/>
          <a:p>
            <a:fld id="{247CC9B4-6145-C14C-B0AB-72BB939983E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68491743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582493-84F2-A046-B9DE-9D580DE45FBC}"/>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0DE6482C-5177-1D46-B908-F9582A42180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3DCD6C1-9F10-CA43-A02A-C92B1F7D3C82}"/>
              </a:ext>
            </a:extLst>
          </p:cNvPr>
          <p:cNvSpPr>
            <a:spLocks noGrp="1"/>
          </p:cNvSpPr>
          <p:nvPr>
            <p:ph type="dt" sz="half" idx="10"/>
          </p:nvPr>
        </p:nvSpPr>
        <p:spPr/>
        <p:txBody>
          <a:bodyPr/>
          <a:lstStyle/>
          <a:p>
            <a:fld id="{3ABFC7F1-DD0B-2E49-9C24-2EFD5F57B46C}" type="datetimeFigureOut">
              <a:rPr lang="en-US" smtClean="0">
                <a:solidFill>
                  <a:prstClr val="black">
                    <a:tint val="75000"/>
                  </a:prstClr>
                </a:solidFill>
              </a:rPr>
              <a:pPr/>
              <a:t>9/10/2023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A79AA090-9D10-B74C-A248-922FEE0DA5AE}"/>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4861CEB3-E97C-6245-95C7-168BBFD42910}"/>
              </a:ext>
            </a:extLst>
          </p:cNvPr>
          <p:cNvSpPr>
            <a:spLocks noGrp="1"/>
          </p:cNvSpPr>
          <p:nvPr>
            <p:ph type="sldNum" sz="quarter" idx="12"/>
          </p:nvPr>
        </p:nvSpPr>
        <p:spPr/>
        <p:txBody>
          <a:bodyPr/>
          <a:lstStyle/>
          <a:p>
            <a:fld id="{247CC9B4-6145-C14C-B0AB-72BB939983E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297638630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0B2EA6-173C-2A4F-AC85-069FB22BEA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1A00BD0-CFA5-2C4B-BD17-4808C61535CF}"/>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F682117-C050-6B41-9215-E4BD2649508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EBDA1E2-6845-1747-B9EB-2FA8162CC960}"/>
              </a:ext>
            </a:extLst>
          </p:cNvPr>
          <p:cNvSpPr>
            <a:spLocks noGrp="1"/>
          </p:cNvSpPr>
          <p:nvPr>
            <p:ph type="dt" sz="half" idx="10"/>
          </p:nvPr>
        </p:nvSpPr>
        <p:spPr/>
        <p:txBody>
          <a:bodyPr/>
          <a:lstStyle/>
          <a:p>
            <a:fld id="{3ABFC7F1-DD0B-2E49-9C24-2EFD5F57B46C}" type="datetimeFigureOut">
              <a:rPr lang="en-US" smtClean="0">
                <a:solidFill>
                  <a:prstClr val="black">
                    <a:tint val="75000"/>
                  </a:prstClr>
                </a:solidFill>
              </a:rPr>
              <a:pPr/>
              <a:t>9/10/2023</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974444BF-1550-DF4A-AA16-4AC195A2769F}"/>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xmlns="" id="{3017B36C-74F8-EA43-AADD-481313F1AB79}"/>
              </a:ext>
            </a:extLst>
          </p:cNvPr>
          <p:cNvSpPr>
            <a:spLocks noGrp="1"/>
          </p:cNvSpPr>
          <p:nvPr>
            <p:ph type="sldNum" sz="quarter" idx="12"/>
          </p:nvPr>
        </p:nvSpPr>
        <p:spPr/>
        <p:txBody>
          <a:bodyPr/>
          <a:lstStyle/>
          <a:p>
            <a:fld id="{247CC9B4-6145-C14C-B0AB-72BB939983E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10578165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945F64-031F-714F-BB6E-7A7614974F6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03BC2F2-54C9-AD4E-8432-87033EA6264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1BF368C4-BD76-194C-ABF6-768B574A3410}"/>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3263DC6-C483-7243-8F8E-1594AF48978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649E680-7BAA-804C-9BFC-C2F3B135C41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21910CD-274E-6C4A-B1C8-F7FA55620AAC}"/>
              </a:ext>
            </a:extLst>
          </p:cNvPr>
          <p:cNvSpPr>
            <a:spLocks noGrp="1"/>
          </p:cNvSpPr>
          <p:nvPr>
            <p:ph type="dt" sz="half" idx="10"/>
          </p:nvPr>
        </p:nvSpPr>
        <p:spPr/>
        <p:txBody>
          <a:bodyPr/>
          <a:lstStyle/>
          <a:p>
            <a:fld id="{3ABFC7F1-DD0B-2E49-9C24-2EFD5F57B46C}" type="datetimeFigureOut">
              <a:rPr lang="en-US" smtClean="0">
                <a:solidFill>
                  <a:prstClr val="black">
                    <a:tint val="75000"/>
                  </a:prstClr>
                </a:solidFill>
              </a:rPr>
              <a:pPr/>
              <a:t>9/10/2023</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xmlns="" id="{8D5A10B9-843C-F64F-BFB0-D0219AE883D2}"/>
              </a:ext>
            </a:extLst>
          </p:cNvPr>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a:extLst>
              <a:ext uri="{FF2B5EF4-FFF2-40B4-BE49-F238E27FC236}">
                <a16:creationId xmlns:a16="http://schemas.microsoft.com/office/drawing/2014/main" xmlns="" id="{0C257E44-E533-DE4F-A65F-B375A83B0958}"/>
              </a:ext>
            </a:extLst>
          </p:cNvPr>
          <p:cNvSpPr>
            <a:spLocks noGrp="1"/>
          </p:cNvSpPr>
          <p:nvPr>
            <p:ph type="sldNum" sz="quarter" idx="12"/>
          </p:nvPr>
        </p:nvSpPr>
        <p:spPr/>
        <p:txBody>
          <a:bodyPr/>
          <a:lstStyle/>
          <a:p>
            <a:fld id="{247CC9B4-6145-C14C-B0AB-72BB939983E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99503394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17A282-9221-F747-81F5-FC590C0050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1777896-9A28-434A-914A-1E77DE097AE9}"/>
              </a:ext>
            </a:extLst>
          </p:cNvPr>
          <p:cNvSpPr>
            <a:spLocks noGrp="1"/>
          </p:cNvSpPr>
          <p:nvPr>
            <p:ph type="dt" sz="half" idx="10"/>
          </p:nvPr>
        </p:nvSpPr>
        <p:spPr/>
        <p:txBody>
          <a:bodyPr/>
          <a:lstStyle/>
          <a:p>
            <a:fld id="{3ABFC7F1-DD0B-2E49-9C24-2EFD5F57B46C}" type="datetimeFigureOut">
              <a:rPr lang="en-US" smtClean="0">
                <a:solidFill>
                  <a:prstClr val="black">
                    <a:tint val="75000"/>
                  </a:prstClr>
                </a:solidFill>
              </a:rPr>
              <a:pPr/>
              <a:t>9/10/2023</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xmlns="" id="{1847AFE1-9E64-B646-A142-D90C29F943D0}"/>
              </a:ext>
            </a:extLst>
          </p:cNvPr>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xmlns="" id="{66C6C867-8143-C549-9A76-D937B4544398}"/>
              </a:ext>
            </a:extLst>
          </p:cNvPr>
          <p:cNvSpPr>
            <a:spLocks noGrp="1"/>
          </p:cNvSpPr>
          <p:nvPr>
            <p:ph type="sldNum" sz="quarter" idx="12"/>
          </p:nvPr>
        </p:nvSpPr>
        <p:spPr/>
        <p:txBody>
          <a:bodyPr/>
          <a:lstStyle/>
          <a:p>
            <a:fld id="{247CC9B4-6145-C14C-B0AB-72BB939983E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5143731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7734949"/>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74D1380-5016-4747-8988-E0AD3C280D1E}"/>
              </a:ext>
            </a:extLst>
          </p:cNvPr>
          <p:cNvSpPr>
            <a:spLocks noGrp="1"/>
          </p:cNvSpPr>
          <p:nvPr>
            <p:ph type="dt" sz="half" idx="10"/>
          </p:nvPr>
        </p:nvSpPr>
        <p:spPr/>
        <p:txBody>
          <a:bodyPr/>
          <a:lstStyle/>
          <a:p>
            <a:fld id="{3ABFC7F1-DD0B-2E49-9C24-2EFD5F57B46C}" type="datetimeFigureOut">
              <a:rPr lang="en-US" smtClean="0">
                <a:solidFill>
                  <a:prstClr val="black">
                    <a:tint val="75000"/>
                  </a:prstClr>
                </a:solidFill>
              </a:rPr>
              <a:pPr/>
              <a:t>9/10/2023</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xmlns="" id="{CADDA5E5-766A-E24F-AD42-D6775EDAB4A5}"/>
              </a:ext>
            </a:extLst>
          </p:cNvPr>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xmlns="" id="{0362F5E6-B1B6-D043-BC6F-FCB8A2A2B99A}"/>
              </a:ext>
            </a:extLst>
          </p:cNvPr>
          <p:cNvSpPr>
            <a:spLocks noGrp="1"/>
          </p:cNvSpPr>
          <p:nvPr>
            <p:ph type="sldNum" sz="quarter" idx="12"/>
          </p:nvPr>
        </p:nvSpPr>
        <p:spPr/>
        <p:txBody>
          <a:bodyPr/>
          <a:lstStyle/>
          <a:p>
            <a:fld id="{247CC9B4-6145-C14C-B0AB-72BB939983E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50188884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BE55F1-4894-BF4E-B1CE-ED49762488D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B4872D27-A692-1F4E-B632-CFC87E2F793F}"/>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ACBE2D4-F9B8-394F-9C17-4596C09A6E3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7C073598-5996-D144-BE96-E79E25F297D0}"/>
              </a:ext>
            </a:extLst>
          </p:cNvPr>
          <p:cNvSpPr>
            <a:spLocks noGrp="1"/>
          </p:cNvSpPr>
          <p:nvPr>
            <p:ph type="dt" sz="half" idx="10"/>
          </p:nvPr>
        </p:nvSpPr>
        <p:spPr/>
        <p:txBody>
          <a:bodyPr/>
          <a:lstStyle/>
          <a:p>
            <a:fld id="{3ABFC7F1-DD0B-2E49-9C24-2EFD5F57B46C}" type="datetimeFigureOut">
              <a:rPr lang="en-US" smtClean="0">
                <a:solidFill>
                  <a:prstClr val="black">
                    <a:tint val="75000"/>
                  </a:prstClr>
                </a:solidFill>
              </a:rPr>
              <a:pPr/>
              <a:t>9/10/2023</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C2DA7A04-7E7C-B34A-B5A0-0A6654BF04A9}"/>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xmlns="" id="{7B09482A-11A2-D247-9923-BC1B030C9FEC}"/>
              </a:ext>
            </a:extLst>
          </p:cNvPr>
          <p:cNvSpPr>
            <a:spLocks noGrp="1"/>
          </p:cNvSpPr>
          <p:nvPr>
            <p:ph type="sldNum" sz="quarter" idx="12"/>
          </p:nvPr>
        </p:nvSpPr>
        <p:spPr/>
        <p:txBody>
          <a:bodyPr/>
          <a:lstStyle/>
          <a:p>
            <a:fld id="{247CC9B4-6145-C14C-B0AB-72BB939983E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57219049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0C8E83-8486-4A46-A4D2-606F177754D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21A254B3-E622-E246-9554-3202C9078CB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xmlns="" id="{1A5A5A0C-E409-864A-BE31-8F95F3C03D7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526ACD1E-7E74-0F42-B118-512FA12E74BB}"/>
              </a:ext>
            </a:extLst>
          </p:cNvPr>
          <p:cNvSpPr>
            <a:spLocks noGrp="1"/>
          </p:cNvSpPr>
          <p:nvPr>
            <p:ph type="dt" sz="half" idx="10"/>
          </p:nvPr>
        </p:nvSpPr>
        <p:spPr/>
        <p:txBody>
          <a:bodyPr/>
          <a:lstStyle/>
          <a:p>
            <a:fld id="{3ABFC7F1-DD0B-2E49-9C24-2EFD5F57B46C}" type="datetimeFigureOut">
              <a:rPr lang="en-US" smtClean="0">
                <a:solidFill>
                  <a:prstClr val="black">
                    <a:tint val="75000"/>
                  </a:prstClr>
                </a:solidFill>
              </a:rPr>
              <a:pPr/>
              <a:t>9/10/2023</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E50FC533-2D88-1E48-A49F-4A2157B7D7D4}"/>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xmlns="" id="{9645BF96-D90C-C14C-AD9A-C3FD8A1ED29D}"/>
              </a:ext>
            </a:extLst>
          </p:cNvPr>
          <p:cNvSpPr>
            <a:spLocks noGrp="1"/>
          </p:cNvSpPr>
          <p:nvPr>
            <p:ph type="sldNum" sz="quarter" idx="12"/>
          </p:nvPr>
        </p:nvSpPr>
        <p:spPr/>
        <p:txBody>
          <a:bodyPr/>
          <a:lstStyle/>
          <a:p>
            <a:fld id="{247CC9B4-6145-C14C-B0AB-72BB939983E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58935636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318CE1-D13A-3141-84F5-F76AE64535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F67D568-E51A-E649-B059-3A828D3356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FA0A1FD-91CB-214D-95E1-3D9D8F375901}"/>
              </a:ext>
            </a:extLst>
          </p:cNvPr>
          <p:cNvSpPr>
            <a:spLocks noGrp="1"/>
          </p:cNvSpPr>
          <p:nvPr>
            <p:ph type="dt" sz="half" idx="10"/>
          </p:nvPr>
        </p:nvSpPr>
        <p:spPr/>
        <p:txBody>
          <a:bodyPr/>
          <a:lstStyle/>
          <a:p>
            <a:fld id="{3ABFC7F1-DD0B-2E49-9C24-2EFD5F57B46C}" type="datetimeFigureOut">
              <a:rPr lang="en-US" smtClean="0">
                <a:solidFill>
                  <a:prstClr val="black">
                    <a:tint val="75000"/>
                  </a:prstClr>
                </a:solidFill>
              </a:rPr>
              <a:pPr/>
              <a:t>9/10/2023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A204062C-E013-184D-BE68-A8907B5C6F0E}"/>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FB5F7F1A-F7E6-494D-951B-092DB1DD7EAB}"/>
              </a:ext>
            </a:extLst>
          </p:cNvPr>
          <p:cNvSpPr>
            <a:spLocks noGrp="1"/>
          </p:cNvSpPr>
          <p:nvPr>
            <p:ph type="sldNum" sz="quarter" idx="12"/>
          </p:nvPr>
        </p:nvSpPr>
        <p:spPr/>
        <p:txBody>
          <a:bodyPr/>
          <a:lstStyle/>
          <a:p>
            <a:fld id="{247CC9B4-6145-C14C-B0AB-72BB939983E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76309357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329D4A0-03FC-1944-B752-E5A2F9BED72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546B783-0D9F-E742-852B-C0BCFDE14596}"/>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FC7A44D-3411-6F40-A716-1B608E85B93C}"/>
              </a:ext>
            </a:extLst>
          </p:cNvPr>
          <p:cNvSpPr>
            <a:spLocks noGrp="1"/>
          </p:cNvSpPr>
          <p:nvPr>
            <p:ph type="dt" sz="half" idx="10"/>
          </p:nvPr>
        </p:nvSpPr>
        <p:spPr/>
        <p:txBody>
          <a:bodyPr/>
          <a:lstStyle/>
          <a:p>
            <a:fld id="{3ABFC7F1-DD0B-2E49-9C24-2EFD5F57B46C}" type="datetimeFigureOut">
              <a:rPr lang="en-US" smtClean="0">
                <a:solidFill>
                  <a:prstClr val="black">
                    <a:tint val="75000"/>
                  </a:prstClr>
                </a:solidFill>
              </a:rPr>
              <a:pPr/>
              <a:t>9/10/2023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2A73BDCB-89B2-334F-8805-855D21168E97}"/>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FCB3B05D-5AE8-4B44-96A5-80F648D83966}"/>
              </a:ext>
            </a:extLst>
          </p:cNvPr>
          <p:cNvSpPr>
            <a:spLocks noGrp="1"/>
          </p:cNvSpPr>
          <p:nvPr>
            <p:ph type="sldNum" sz="quarter" idx="12"/>
          </p:nvPr>
        </p:nvSpPr>
        <p:spPr/>
        <p:txBody>
          <a:bodyPr/>
          <a:lstStyle/>
          <a:p>
            <a:fld id="{247CC9B4-6145-C14C-B0AB-72BB939983E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67712080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3EE0E0-15A9-DB45-9964-C4D0C026E80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D25291EC-218C-B64F-9D3F-259415B99A9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84A21B70-E4C7-3148-BC58-9D7188524CF5}"/>
              </a:ext>
            </a:extLst>
          </p:cNvPr>
          <p:cNvSpPr>
            <a:spLocks noGrp="1"/>
          </p:cNvSpPr>
          <p:nvPr>
            <p:ph type="dt" sz="half" idx="10"/>
          </p:nvPr>
        </p:nvSpPr>
        <p:spPr/>
        <p:txBody>
          <a:bodyPr/>
          <a:lstStyle/>
          <a:p>
            <a:fld id="{3ABFC7F1-DD0B-2E49-9C24-2EFD5F57B46C}" type="datetimeFigureOut">
              <a:rPr lang="en-US" smtClean="0">
                <a:solidFill>
                  <a:prstClr val="black">
                    <a:tint val="75000"/>
                  </a:prstClr>
                </a:solidFill>
              </a:rPr>
              <a:pPr/>
              <a:t>9/10/2023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A86E9066-D248-B646-9603-C63FDE6CB122}"/>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A5CA137F-DFF1-FC40-BD3A-F819665F582A}"/>
              </a:ext>
            </a:extLst>
          </p:cNvPr>
          <p:cNvSpPr>
            <a:spLocks noGrp="1"/>
          </p:cNvSpPr>
          <p:nvPr>
            <p:ph type="sldNum" sz="quarter" idx="12"/>
          </p:nvPr>
        </p:nvSpPr>
        <p:spPr/>
        <p:txBody>
          <a:bodyPr/>
          <a:lstStyle/>
          <a:p>
            <a:fld id="{247CC9B4-6145-C14C-B0AB-72BB939983E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189742165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C79ED0-ED2F-7A4F-A1E1-301887584D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26816E8-418C-1349-8B6F-22BFDFEA62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CA858CC-0EB8-474D-AB3B-1877632DA5B0}"/>
              </a:ext>
            </a:extLst>
          </p:cNvPr>
          <p:cNvSpPr>
            <a:spLocks noGrp="1"/>
          </p:cNvSpPr>
          <p:nvPr>
            <p:ph type="dt" sz="half" idx="10"/>
          </p:nvPr>
        </p:nvSpPr>
        <p:spPr/>
        <p:txBody>
          <a:bodyPr/>
          <a:lstStyle/>
          <a:p>
            <a:fld id="{3ABFC7F1-DD0B-2E49-9C24-2EFD5F57B46C}" type="datetimeFigureOut">
              <a:rPr lang="en-US" smtClean="0">
                <a:solidFill>
                  <a:prstClr val="black">
                    <a:tint val="75000"/>
                  </a:prstClr>
                </a:solidFill>
              </a:rPr>
              <a:pPr/>
              <a:t>9/10/2023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342BA202-8E80-BB4E-A7B7-6C52A08E7C61}"/>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B78FD5DE-B0DC-3849-AB5D-1F33397321AE}"/>
              </a:ext>
            </a:extLst>
          </p:cNvPr>
          <p:cNvSpPr>
            <a:spLocks noGrp="1"/>
          </p:cNvSpPr>
          <p:nvPr>
            <p:ph type="sldNum" sz="quarter" idx="12"/>
          </p:nvPr>
        </p:nvSpPr>
        <p:spPr/>
        <p:txBody>
          <a:bodyPr/>
          <a:lstStyle/>
          <a:p>
            <a:fld id="{247CC9B4-6145-C14C-B0AB-72BB939983E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40385897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582493-84F2-A046-B9DE-9D580DE45FBC}"/>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0DE6482C-5177-1D46-B908-F9582A42180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3DCD6C1-9F10-CA43-A02A-C92B1F7D3C82}"/>
              </a:ext>
            </a:extLst>
          </p:cNvPr>
          <p:cNvSpPr>
            <a:spLocks noGrp="1"/>
          </p:cNvSpPr>
          <p:nvPr>
            <p:ph type="dt" sz="half" idx="10"/>
          </p:nvPr>
        </p:nvSpPr>
        <p:spPr/>
        <p:txBody>
          <a:bodyPr/>
          <a:lstStyle/>
          <a:p>
            <a:fld id="{3ABFC7F1-DD0B-2E49-9C24-2EFD5F57B46C}" type="datetimeFigureOut">
              <a:rPr lang="en-US" smtClean="0">
                <a:solidFill>
                  <a:prstClr val="black">
                    <a:tint val="75000"/>
                  </a:prstClr>
                </a:solidFill>
              </a:rPr>
              <a:pPr/>
              <a:t>9/10/2023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A79AA090-9D10-B74C-A248-922FEE0DA5AE}"/>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4861CEB3-E97C-6245-95C7-168BBFD42910}"/>
              </a:ext>
            </a:extLst>
          </p:cNvPr>
          <p:cNvSpPr>
            <a:spLocks noGrp="1"/>
          </p:cNvSpPr>
          <p:nvPr>
            <p:ph type="sldNum" sz="quarter" idx="12"/>
          </p:nvPr>
        </p:nvSpPr>
        <p:spPr/>
        <p:txBody>
          <a:bodyPr/>
          <a:lstStyle/>
          <a:p>
            <a:fld id="{247CC9B4-6145-C14C-B0AB-72BB939983E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263901275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0B2EA6-173C-2A4F-AC85-069FB22BEA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1A00BD0-CFA5-2C4B-BD17-4808C61535CF}"/>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F682117-C050-6B41-9215-E4BD2649508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EBDA1E2-6845-1747-B9EB-2FA8162CC960}"/>
              </a:ext>
            </a:extLst>
          </p:cNvPr>
          <p:cNvSpPr>
            <a:spLocks noGrp="1"/>
          </p:cNvSpPr>
          <p:nvPr>
            <p:ph type="dt" sz="half" idx="10"/>
          </p:nvPr>
        </p:nvSpPr>
        <p:spPr/>
        <p:txBody>
          <a:bodyPr/>
          <a:lstStyle/>
          <a:p>
            <a:fld id="{3ABFC7F1-DD0B-2E49-9C24-2EFD5F57B46C}" type="datetimeFigureOut">
              <a:rPr lang="en-US" smtClean="0">
                <a:solidFill>
                  <a:prstClr val="black">
                    <a:tint val="75000"/>
                  </a:prstClr>
                </a:solidFill>
              </a:rPr>
              <a:pPr/>
              <a:t>9/10/2023</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974444BF-1550-DF4A-AA16-4AC195A2769F}"/>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xmlns="" id="{3017B36C-74F8-EA43-AADD-481313F1AB79}"/>
              </a:ext>
            </a:extLst>
          </p:cNvPr>
          <p:cNvSpPr>
            <a:spLocks noGrp="1"/>
          </p:cNvSpPr>
          <p:nvPr>
            <p:ph type="sldNum" sz="quarter" idx="12"/>
          </p:nvPr>
        </p:nvSpPr>
        <p:spPr/>
        <p:txBody>
          <a:bodyPr/>
          <a:lstStyle/>
          <a:p>
            <a:fld id="{247CC9B4-6145-C14C-B0AB-72BB939983E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59752524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945F64-031F-714F-BB6E-7A7614974F6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03BC2F2-54C9-AD4E-8432-87033EA6264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1BF368C4-BD76-194C-ABF6-768B574A3410}"/>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3263DC6-C483-7243-8F8E-1594AF48978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649E680-7BAA-804C-9BFC-C2F3B135C41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21910CD-274E-6C4A-B1C8-F7FA55620AAC}"/>
              </a:ext>
            </a:extLst>
          </p:cNvPr>
          <p:cNvSpPr>
            <a:spLocks noGrp="1"/>
          </p:cNvSpPr>
          <p:nvPr>
            <p:ph type="dt" sz="half" idx="10"/>
          </p:nvPr>
        </p:nvSpPr>
        <p:spPr/>
        <p:txBody>
          <a:bodyPr/>
          <a:lstStyle/>
          <a:p>
            <a:fld id="{3ABFC7F1-DD0B-2E49-9C24-2EFD5F57B46C}" type="datetimeFigureOut">
              <a:rPr lang="en-US" smtClean="0">
                <a:solidFill>
                  <a:prstClr val="black">
                    <a:tint val="75000"/>
                  </a:prstClr>
                </a:solidFill>
              </a:rPr>
              <a:pPr/>
              <a:t>9/10/2023</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xmlns="" id="{8D5A10B9-843C-F64F-BFB0-D0219AE883D2}"/>
              </a:ext>
            </a:extLst>
          </p:cNvPr>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a:extLst>
              <a:ext uri="{FF2B5EF4-FFF2-40B4-BE49-F238E27FC236}">
                <a16:creationId xmlns:a16="http://schemas.microsoft.com/office/drawing/2014/main" xmlns="" id="{0C257E44-E533-DE4F-A65F-B375A83B0958}"/>
              </a:ext>
            </a:extLst>
          </p:cNvPr>
          <p:cNvSpPr>
            <a:spLocks noGrp="1"/>
          </p:cNvSpPr>
          <p:nvPr>
            <p:ph type="sldNum" sz="quarter" idx="12"/>
          </p:nvPr>
        </p:nvSpPr>
        <p:spPr/>
        <p:txBody>
          <a:bodyPr/>
          <a:lstStyle/>
          <a:p>
            <a:fld id="{247CC9B4-6145-C14C-B0AB-72BB939983E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2466109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4357568"/>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17A282-9221-F747-81F5-FC590C0050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1777896-9A28-434A-914A-1E77DE097AE9}"/>
              </a:ext>
            </a:extLst>
          </p:cNvPr>
          <p:cNvSpPr>
            <a:spLocks noGrp="1"/>
          </p:cNvSpPr>
          <p:nvPr>
            <p:ph type="dt" sz="half" idx="10"/>
          </p:nvPr>
        </p:nvSpPr>
        <p:spPr/>
        <p:txBody>
          <a:bodyPr/>
          <a:lstStyle/>
          <a:p>
            <a:fld id="{3ABFC7F1-DD0B-2E49-9C24-2EFD5F57B46C}" type="datetimeFigureOut">
              <a:rPr lang="en-US" smtClean="0">
                <a:solidFill>
                  <a:prstClr val="black">
                    <a:tint val="75000"/>
                  </a:prstClr>
                </a:solidFill>
              </a:rPr>
              <a:pPr/>
              <a:t>9/10/2023</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xmlns="" id="{1847AFE1-9E64-B646-A142-D90C29F943D0}"/>
              </a:ext>
            </a:extLst>
          </p:cNvPr>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xmlns="" id="{66C6C867-8143-C549-9A76-D937B4544398}"/>
              </a:ext>
            </a:extLst>
          </p:cNvPr>
          <p:cNvSpPr>
            <a:spLocks noGrp="1"/>
          </p:cNvSpPr>
          <p:nvPr>
            <p:ph type="sldNum" sz="quarter" idx="12"/>
          </p:nvPr>
        </p:nvSpPr>
        <p:spPr/>
        <p:txBody>
          <a:bodyPr/>
          <a:lstStyle/>
          <a:p>
            <a:fld id="{247CC9B4-6145-C14C-B0AB-72BB939983E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1626187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74D1380-5016-4747-8988-E0AD3C280D1E}"/>
              </a:ext>
            </a:extLst>
          </p:cNvPr>
          <p:cNvSpPr>
            <a:spLocks noGrp="1"/>
          </p:cNvSpPr>
          <p:nvPr>
            <p:ph type="dt" sz="half" idx="10"/>
          </p:nvPr>
        </p:nvSpPr>
        <p:spPr/>
        <p:txBody>
          <a:bodyPr/>
          <a:lstStyle/>
          <a:p>
            <a:fld id="{3ABFC7F1-DD0B-2E49-9C24-2EFD5F57B46C}" type="datetimeFigureOut">
              <a:rPr lang="en-US" smtClean="0">
                <a:solidFill>
                  <a:prstClr val="black">
                    <a:tint val="75000"/>
                  </a:prstClr>
                </a:solidFill>
              </a:rPr>
              <a:pPr/>
              <a:t>9/10/2023</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xmlns="" id="{CADDA5E5-766A-E24F-AD42-D6775EDAB4A5}"/>
              </a:ext>
            </a:extLst>
          </p:cNvPr>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xmlns="" id="{0362F5E6-B1B6-D043-BC6F-FCB8A2A2B99A}"/>
              </a:ext>
            </a:extLst>
          </p:cNvPr>
          <p:cNvSpPr>
            <a:spLocks noGrp="1"/>
          </p:cNvSpPr>
          <p:nvPr>
            <p:ph type="sldNum" sz="quarter" idx="12"/>
          </p:nvPr>
        </p:nvSpPr>
        <p:spPr/>
        <p:txBody>
          <a:bodyPr/>
          <a:lstStyle/>
          <a:p>
            <a:fld id="{247CC9B4-6145-C14C-B0AB-72BB939983E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56002459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BE55F1-4894-BF4E-B1CE-ED49762488D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B4872D27-A692-1F4E-B632-CFC87E2F793F}"/>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ACBE2D4-F9B8-394F-9C17-4596C09A6E3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7C073598-5996-D144-BE96-E79E25F297D0}"/>
              </a:ext>
            </a:extLst>
          </p:cNvPr>
          <p:cNvSpPr>
            <a:spLocks noGrp="1"/>
          </p:cNvSpPr>
          <p:nvPr>
            <p:ph type="dt" sz="half" idx="10"/>
          </p:nvPr>
        </p:nvSpPr>
        <p:spPr/>
        <p:txBody>
          <a:bodyPr/>
          <a:lstStyle/>
          <a:p>
            <a:fld id="{3ABFC7F1-DD0B-2E49-9C24-2EFD5F57B46C}" type="datetimeFigureOut">
              <a:rPr lang="en-US" smtClean="0">
                <a:solidFill>
                  <a:prstClr val="black">
                    <a:tint val="75000"/>
                  </a:prstClr>
                </a:solidFill>
              </a:rPr>
              <a:pPr/>
              <a:t>9/10/2023</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C2DA7A04-7E7C-B34A-B5A0-0A6654BF04A9}"/>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xmlns="" id="{7B09482A-11A2-D247-9923-BC1B030C9FEC}"/>
              </a:ext>
            </a:extLst>
          </p:cNvPr>
          <p:cNvSpPr>
            <a:spLocks noGrp="1"/>
          </p:cNvSpPr>
          <p:nvPr>
            <p:ph type="sldNum" sz="quarter" idx="12"/>
          </p:nvPr>
        </p:nvSpPr>
        <p:spPr/>
        <p:txBody>
          <a:bodyPr/>
          <a:lstStyle/>
          <a:p>
            <a:fld id="{247CC9B4-6145-C14C-B0AB-72BB939983E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94571418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0C8E83-8486-4A46-A4D2-606F177754D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21A254B3-E622-E246-9554-3202C9078CB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xmlns="" id="{1A5A5A0C-E409-864A-BE31-8F95F3C03D7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526ACD1E-7E74-0F42-B118-512FA12E74BB}"/>
              </a:ext>
            </a:extLst>
          </p:cNvPr>
          <p:cNvSpPr>
            <a:spLocks noGrp="1"/>
          </p:cNvSpPr>
          <p:nvPr>
            <p:ph type="dt" sz="half" idx="10"/>
          </p:nvPr>
        </p:nvSpPr>
        <p:spPr/>
        <p:txBody>
          <a:bodyPr/>
          <a:lstStyle/>
          <a:p>
            <a:fld id="{3ABFC7F1-DD0B-2E49-9C24-2EFD5F57B46C}" type="datetimeFigureOut">
              <a:rPr lang="en-US" smtClean="0">
                <a:solidFill>
                  <a:prstClr val="black">
                    <a:tint val="75000"/>
                  </a:prstClr>
                </a:solidFill>
              </a:rPr>
              <a:pPr/>
              <a:t>9/10/2023</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E50FC533-2D88-1E48-A49F-4A2157B7D7D4}"/>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xmlns="" id="{9645BF96-D90C-C14C-AD9A-C3FD8A1ED29D}"/>
              </a:ext>
            </a:extLst>
          </p:cNvPr>
          <p:cNvSpPr>
            <a:spLocks noGrp="1"/>
          </p:cNvSpPr>
          <p:nvPr>
            <p:ph type="sldNum" sz="quarter" idx="12"/>
          </p:nvPr>
        </p:nvSpPr>
        <p:spPr/>
        <p:txBody>
          <a:bodyPr/>
          <a:lstStyle/>
          <a:p>
            <a:fld id="{247CC9B4-6145-C14C-B0AB-72BB939983E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141443787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318CE1-D13A-3141-84F5-F76AE64535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F67D568-E51A-E649-B059-3A828D3356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FA0A1FD-91CB-214D-95E1-3D9D8F375901}"/>
              </a:ext>
            </a:extLst>
          </p:cNvPr>
          <p:cNvSpPr>
            <a:spLocks noGrp="1"/>
          </p:cNvSpPr>
          <p:nvPr>
            <p:ph type="dt" sz="half" idx="10"/>
          </p:nvPr>
        </p:nvSpPr>
        <p:spPr/>
        <p:txBody>
          <a:bodyPr/>
          <a:lstStyle/>
          <a:p>
            <a:fld id="{3ABFC7F1-DD0B-2E49-9C24-2EFD5F57B46C}" type="datetimeFigureOut">
              <a:rPr lang="en-US" smtClean="0">
                <a:solidFill>
                  <a:prstClr val="black">
                    <a:tint val="75000"/>
                  </a:prstClr>
                </a:solidFill>
              </a:rPr>
              <a:pPr/>
              <a:t>9/10/2023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A204062C-E013-184D-BE68-A8907B5C6F0E}"/>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FB5F7F1A-F7E6-494D-951B-092DB1DD7EAB}"/>
              </a:ext>
            </a:extLst>
          </p:cNvPr>
          <p:cNvSpPr>
            <a:spLocks noGrp="1"/>
          </p:cNvSpPr>
          <p:nvPr>
            <p:ph type="sldNum" sz="quarter" idx="12"/>
          </p:nvPr>
        </p:nvSpPr>
        <p:spPr/>
        <p:txBody>
          <a:bodyPr/>
          <a:lstStyle/>
          <a:p>
            <a:fld id="{247CC9B4-6145-C14C-B0AB-72BB939983E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29011507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329D4A0-03FC-1944-B752-E5A2F9BED72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546B783-0D9F-E742-852B-C0BCFDE14596}"/>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FC7A44D-3411-6F40-A716-1B608E85B93C}"/>
              </a:ext>
            </a:extLst>
          </p:cNvPr>
          <p:cNvSpPr>
            <a:spLocks noGrp="1"/>
          </p:cNvSpPr>
          <p:nvPr>
            <p:ph type="dt" sz="half" idx="10"/>
          </p:nvPr>
        </p:nvSpPr>
        <p:spPr/>
        <p:txBody>
          <a:bodyPr/>
          <a:lstStyle/>
          <a:p>
            <a:fld id="{3ABFC7F1-DD0B-2E49-9C24-2EFD5F57B46C}" type="datetimeFigureOut">
              <a:rPr lang="en-US" smtClean="0">
                <a:solidFill>
                  <a:prstClr val="black">
                    <a:tint val="75000"/>
                  </a:prstClr>
                </a:solidFill>
              </a:rPr>
              <a:pPr/>
              <a:t>9/10/2023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2A73BDCB-89B2-334F-8805-855D21168E97}"/>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FCB3B05D-5AE8-4B44-96A5-80F648D83966}"/>
              </a:ext>
            </a:extLst>
          </p:cNvPr>
          <p:cNvSpPr>
            <a:spLocks noGrp="1"/>
          </p:cNvSpPr>
          <p:nvPr>
            <p:ph type="sldNum" sz="quarter" idx="12"/>
          </p:nvPr>
        </p:nvSpPr>
        <p:spPr/>
        <p:txBody>
          <a:bodyPr/>
          <a:lstStyle/>
          <a:p>
            <a:fld id="{247CC9B4-6145-C14C-B0AB-72BB939983E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293617464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3EE0E0-15A9-DB45-9964-C4D0C026E80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D25291EC-218C-B64F-9D3F-259415B99A9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84A21B70-E4C7-3148-BC58-9D7188524CF5}"/>
              </a:ext>
            </a:extLst>
          </p:cNvPr>
          <p:cNvSpPr>
            <a:spLocks noGrp="1"/>
          </p:cNvSpPr>
          <p:nvPr>
            <p:ph type="dt" sz="half" idx="10"/>
          </p:nvPr>
        </p:nvSpPr>
        <p:spPr/>
        <p:txBody>
          <a:bodyPr/>
          <a:lstStyle/>
          <a:p>
            <a:fld id="{3ABFC7F1-DD0B-2E49-9C24-2EFD5F57B46C}" type="datetimeFigureOut">
              <a:rPr lang="en-US" smtClean="0">
                <a:solidFill>
                  <a:prstClr val="black">
                    <a:tint val="75000"/>
                  </a:prstClr>
                </a:solidFill>
              </a:rPr>
              <a:pPr/>
              <a:t>9/10/2023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A86E9066-D248-B646-9603-C63FDE6CB122}"/>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A5CA137F-DFF1-FC40-BD3A-F819665F582A}"/>
              </a:ext>
            </a:extLst>
          </p:cNvPr>
          <p:cNvSpPr>
            <a:spLocks noGrp="1"/>
          </p:cNvSpPr>
          <p:nvPr>
            <p:ph type="sldNum" sz="quarter" idx="12"/>
          </p:nvPr>
        </p:nvSpPr>
        <p:spPr/>
        <p:txBody>
          <a:bodyPr/>
          <a:lstStyle/>
          <a:p>
            <a:fld id="{247CC9B4-6145-C14C-B0AB-72BB939983E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6038128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C79ED0-ED2F-7A4F-A1E1-301887584D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26816E8-418C-1349-8B6F-22BFDFEA62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CA858CC-0EB8-474D-AB3B-1877632DA5B0}"/>
              </a:ext>
            </a:extLst>
          </p:cNvPr>
          <p:cNvSpPr>
            <a:spLocks noGrp="1"/>
          </p:cNvSpPr>
          <p:nvPr>
            <p:ph type="dt" sz="half" idx="10"/>
          </p:nvPr>
        </p:nvSpPr>
        <p:spPr/>
        <p:txBody>
          <a:bodyPr/>
          <a:lstStyle/>
          <a:p>
            <a:fld id="{3ABFC7F1-DD0B-2E49-9C24-2EFD5F57B46C}" type="datetimeFigureOut">
              <a:rPr lang="en-US" smtClean="0">
                <a:solidFill>
                  <a:prstClr val="black">
                    <a:tint val="75000"/>
                  </a:prstClr>
                </a:solidFill>
              </a:rPr>
              <a:pPr/>
              <a:t>9/10/2023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342BA202-8E80-BB4E-A7B7-6C52A08E7C61}"/>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B78FD5DE-B0DC-3849-AB5D-1F33397321AE}"/>
              </a:ext>
            </a:extLst>
          </p:cNvPr>
          <p:cNvSpPr>
            <a:spLocks noGrp="1"/>
          </p:cNvSpPr>
          <p:nvPr>
            <p:ph type="sldNum" sz="quarter" idx="12"/>
          </p:nvPr>
        </p:nvSpPr>
        <p:spPr/>
        <p:txBody>
          <a:bodyPr/>
          <a:lstStyle/>
          <a:p>
            <a:fld id="{247CC9B4-6145-C14C-B0AB-72BB939983E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197680357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582493-84F2-A046-B9DE-9D580DE45FBC}"/>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0DE6482C-5177-1D46-B908-F9582A42180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3DCD6C1-9F10-CA43-A02A-C92B1F7D3C82}"/>
              </a:ext>
            </a:extLst>
          </p:cNvPr>
          <p:cNvSpPr>
            <a:spLocks noGrp="1"/>
          </p:cNvSpPr>
          <p:nvPr>
            <p:ph type="dt" sz="half" idx="10"/>
          </p:nvPr>
        </p:nvSpPr>
        <p:spPr/>
        <p:txBody>
          <a:bodyPr/>
          <a:lstStyle/>
          <a:p>
            <a:fld id="{3ABFC7F1-DD0B-2E49-9C24-2EFD5F57B46C}" type="datetimeFigureOut">
              <a:rPr lang="en-US" smtClean="0">
                <a:solidFill>
                  <a:prstClr val="black">
                    <a:tint val="75000"/>
                  </a:prstClr>
                </a:solidFill>
              </a:rPr>
              <a:pPr/>
              <a:t>9/10/2023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A79AA090-9D10-B74C-A248-922FEE0DA5AE}"/>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4861CEB3-E97C-6245-95C7-168BBFD42910}"/>
              </a:ext>
            </a:extLst>
          </p:cNvPr>
          <p:cNvSpPr>
            <a:spLocks noGrp="1"/>
          </p:cNvSpPr>
          <p:nvPr>
            <p:ph type="sldNum" sz="quarter" idx="12"/>
          </p:nvPr>
        </p:nvSpPr>
        <p:spPr/>
        <p:txBody>
          <a:bodyPr/>
          <a:lstStyle/>
          <a:p>
            <a:fld id="{247CC9B4-6145-C14C-B0AB-72BB939983E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62519274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0B2EA6-173C-2A4F-AC85-069FB22BEA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1A00BD0-CFA5-2C4B-BD17-4808C61535CF}"/>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F682117-C050-6B41-9215-E4BD2649508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EBDA1E2-6845-1747-B9EB-2FA8162CC960}"/>
              </a:ext>
            </a:extLst>
          </p:cNvPr>
          <p:cNvSpPr>
            <a:spLocks noGrp="1"/>
          </p:cNvSpPr>
          <p:nvPr>
            <p:ph type="dt" sz="half" idx="10"/>
          </p:nvPr>
        </p:nvSpPr>
        <p:spPr/>
        <p:txBody>
          <a:bodyPr/>
          <a:lstStyle/>
          <a:p>
            <a:fld id="{3ABFC7F1-DD0B-2E49-9C24-2EFD5F57B46C}" type="datetimeFigureOut">
              <a:rPr lang="en-US" smtClean="0">
                <a:solidFill>
                  <a:prstClr val="black">
                    <a:tint val="75000"/>
                  </a:prstClr>
                </a:solidFill>
              </a:rPr>
              <a:pPr/>
              <a:t>9/10/2023</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974444BF-1550-DF4A-AA16-4AC195A2769F}"/>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xmlns="" id="{3017B36C-74F8-EA43-AADD-481313F1AB79}"/>
              </a:ext>
            </a:extLst>
          </p:cNvPr>
          <p:cNvSpPr>
            <a:spLocks noGrp="1"/>
          </p:cNvSpPr>
          <p:nvPr>
            <p:ph type="sldNum" sz="quarter" idx="12"/>
          </p:nvPr>
        </p:nvSpPr>
        <p:spPr/>
        <p:txBody>
          <a:bodyPr/>
          <a:lstStyle/>
          <a:p>
            <a:fld id="{247CC9B4-6145-C14C-B0AB-72BB939983E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11537919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83834212"/>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945F64-031F-714F-BB6E-7A7614974F6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03BC2F2-54C9-AD4E-8432-87033EA6264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1BF368C4-BD76-194C-ABF6-768B574A3410}"/>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3263DC6-C483-7243-8F8E-1594AF48978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649E680-7BAA-804C-9BFC-C2F3B135C41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21910CD-274E-6C4A-B1C8-F7FA55620AAC}"/>
              </a:ext>
            </a:extLst>
          </p:cNvPr>
          <p:cNvSpPr>
            <a:spLocks noGrp="1"/>
          </p:cNvSpPr>
          <p:nvPr>
            <p:ph type="dt" sz="half" idx="10"/>
          </p:nvPr>
        </p:nvSpPr>
        <p:spPr/>
        <p:txBody>
          <a:bodyPr/>
          <a:lstStyle/>
          <a:p>
            <a:fld id="{3ABFC7F1-DD0B-2E49-9C24-2EFD5F57B46C}" type="datetimeFigureOut">
              <a:rPr lang="en-US" smtClean="0">
                <a:solidFill>
                  <a:prstClr val="black">
                    <a:tint val="75000"/>
                  </a:prstClr>
                </a:solidFill>
              </a:rPr>
              <a:pPr/>
              <a:t>9/10/2023</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xmlns="" id="{8D5A10B9-843C-F64F-BFB0-D0219AE883D2}"/>
              </a:ext>
            </a:extLst>
          </p:cNvPr>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a:extLst>
              <a:ext uri="{FF2B5EF4-FFF2-40B4-BE49-F238E27FC236}">
                <a16:creationId xmlns:a16="http://schemas.microsoft.com/office/drawing/2014/main" xmlns="" id="{0C257E44-E533-DE4F-A65F-B375A83B0958}"/>
              </a:ext>
            </a:extLst>
          </p:cNvPr>
          <p:cNvSpPr>
            <a:spLocks noGrp="1"/>
          </p:cNvSpPr>
          <p:nvPr>
            <p:ph type="sldNum" sz="quarter" idx="12"/>
          </p:nvPr>
        </p:nvSpPr>
        <p:spPr/>
        <p:txBody>
          <a:bodyPr/>
          <a:lstStyle/>
          <a:p>
            <a:fld id="{247CC9B4-6145-C14C-B0AB-72BB939983E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203377553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17A282-9221-F747-81F5-FC590C0050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1777896-9A28-434A-914A-1E77DE097AE9}"/>
              </a:ext>
            </a:extLst>
          </p:cNvPr>
          <p:cNvSpPr>
            <a:spLocks noGrp="1"/>
          </p:cNvSpPr>
          <p:nvPr>
            <p:ph type="dt" sz="half" idx="10"/>
          </p:nvPr>
        </p:nvSpPr>
        <p:spPr/>
        <p:txBody>
          <a:bodyPr/>
          <a:lstStyle/>
          <a:p>
            <a:fld id="{3ABFC7F1-DD0B-2E49-9C24-2EFD5F57B46C}" type="datetimeFigureOut">
              <a:rPr lang="en-US" smtClean="0">
                <a:solidFill>
                  <a:prstClr val="black">
                    <a:tint val="75000"/>
                  </a:prstClr>
                </a:solidFill>
              </a:rPr>
              <a:pPr/>
              <a:t>9/10/2023</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xmlns="" id="{1847AFE1-9E64-B646-A142-D90C29F943D0}"/>
              </a:ext>
            </a:extLst>
          </p:cNvPr>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xmlns="" id="{66C6C867-8143-C549-9A76-D937B4544398}"/>
              </a:ext>
            </a:extLst>
          </p:cNvPr>
          <p:cNvSpPr>
            <a:spLocks noGrp="1"/>
          </p:cNvSpPr>
          <p:nvPr>
            <p:ph type="sldNum" sz="quarter" idx="12"/>
          </p:nvPr>
        </p:nvSpPr>
        <p:spPr/>
        <p:txBody>
          <a:bodyPr/>
          <a:lstStyle/>
          <a:p>
            <a:fld id="{247CC9B4-6145-C14C-B0AB-72BB939983E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5445490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74D1380-5016-4747-8988-E0AD3C280D1E}"/>
              </a:ext>
            </a:extLst>
          </p:cNvPr>
          <p:cNvSpPr>
            <a:spLocks noGrp="1"/>
          </p:cNvSpPr>
          <p:nvPr>
            <p:ph type="dt" sz="half" idx="10"/>
          </p:nvPr>
        </p:nvSpPr>
        <p:spPr/>
        <p:txBody>
          <a:bodyPr/>
          <a:lstStyle/>
          <a:p>
            <a:fld id="{3ABFC7F1-DD0B-2E49-9C24-2EFD5F57B46C}" type="datetimeFigureOut">
              <a:rPr lang="en-US" smtClean="0">
                <a:solidFill>
                  <a:prstClr val="black">
                    <a:tint val="75000"/>
                  </a:prstClr>
                </a:solidFill>
              </a:rPr>
              <a:pPr/>
              <a:t>9/10/2023</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xmlns="" id="{CADDA5E5-766A-E24F-AD42-D6775EDAB4A5}"/>
              </a:ext>
            </a:extLst>
          </p:cNvPr>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xmlns="" id="{0362F5E6-B1B6-D043-BC6F-FCB8A2A2B99A}"/>
              </a:ext>
            </a:extLst>
          </p:cNvPr>
          <p:cNvSpPr>
            <a:spLocks noGrp="1"/>
          </p:cNvSpPr>
          <p:nvPr>
            <p:ph type="sldNum" sz="quarter" idx="12"/>
          </p:nvPr>
        </p:nvSpPr>
        <p:spPr/>
        <p:txBody>
          <a:bodyPr/>
          <a:lstStyle/>
          <a:p>
            <a:fld id="{247CC9B4-6145-C14C-B0AB-72BB939983E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06371775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BE55F1-4894-BF4E-B1CE-ED49762488D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B4872D27-A692-1F4E-B632-CFC87E2F793F}"/>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ACBE2D4-F9B8-394F-9C17-4596C09A6E3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7C073598-5996-D144-BE96-E79E25F297D0}"/>
              </a:ext>
            </a:extLst>
          </p:cNvPr>
          <p:cNvSpPr>
            <a:spLocks noGrp="1"/>
          </p:cNvSpPr>
          <p:nvPr>
            <p:ph type="dt" sz="half" idx="10"/>
          </p:nvPr>
        </p:nvSpPr>
        <p:spPr/>
        <p:txBody>
          <a:bodyPr/>
          <a:lstStyle/>
          <a:p>
            <a:fld id="{3ABFC7F1-DD0B-2E49-9C24-2EFD5F57B46C}" type="datetimeFigureOut">
              <a:rPr lang="en-US" smtClean="0">
                <a:solidFill>
                  <a:prstClr val="black">
                    <a:tint val="75000"/>
                  </a:prstClr>
                </a:solidFill>
              </a:rPr>
              <a:pPr/>
              <a:t>9/10/2023</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C2DA7A04-7E7C-B34A-B5A0-0A6654BF04A9}"/>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xmlns="" id="{7B09482A-11A2-D247-9923-BC1B030C9FEC}"/>
              </a:ext>
            </a:extLst>
          </p:cNvPr>
          <p:cNvSpPr>
            <a:spLocks noGrp="1"/>
          </p:cNvSpPr>
          <p:nvPr>
            <p:ph type="sldNum" sz="quarter" idx="12"/>
          </p:nvPr>
        </p:nvSpPr>
        <p:spPr/>
        <p:txBody>
          <a:bodyPr/>
          <a:lstStyle/>
          <a:p>
            <a:fld id="{247CC9B4-6145-C14C-B0AB-72BB939983E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74884030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0C8E83-8486-4A46-A4D2-606F177754D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21A254B3-E622-E246-9554-3202C9078CB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xmlns="" id="{1A5A5A0C-E409-864A-BE31-8F95F3C03D7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526ACD1E-7E74-0F42-B118-512FA12E74BB}"/>
              </a:ext>
            </a:extLst>
          </p:cNvPr>
          <p:cNvSpPr>
            <a:spLocks noGrp="1"/>
          </p:cNvSpPr>
          <p:nvPr>
            <p:ph type="dt" sz="half" idx="10"/>
          </p:nvPr>
        </p:nvSpPr>
        <p:spPr/>
        <p:txBody>
          <a:bodyPr/>
          <a:lstStyle/>
          <a:p>
            <a:fld id="{3ABFC7F1-DD0B-2E49-9C24-2EFD5F57B46C}" type="datetimeFigureOut">
              <a:rPr lang="en-US" smtClean="0">
                <a:solidFill>
                  <a:prstClr val="black">
                    <a:tint val="75000"/>
                  </a:prstClr>
                </a:solidFill>
              </a:rPr>
              <a:pPr/>
              <a:t>9/10/2023</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E50FC533-2D88-1E48-A49F-4A2157B7D7D4}"/>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xmlns="" id="{9645BF96-D90C-C14C-AD9A-C3FD8A1ED29D}"/>
              </a:ext>
            </a:extLst>
          </p:cNvPr>
          <p:cNvSpPr>
            <a:spLocks noGrp="1"/>
          </p:cNvSpPr>
          <p:nvPr>
            <p:ph type="sldNum" sz="quarter" idx="12"/>
          </p:nvPr>
        </p:nvSpPr>
        <p:spPr/>
        <p:txBody>
          <a:bodyPr/>
          <a:lstStyle/>
          <a:p>
            <a:fld id="{247CC9B4-6145-C14C-B0AB-72BB939983E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153126230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318CE1-D13A-3141-84F5-F76AE64535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F67D568-E51A-E649-B059-3A828D3356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FA0A1FD-91CB-214D-95E1-3D9D8F375901}"/>
              </a:ext>
            </a:extLst>
          </p:cNvPr>
          <p:cNvSpPr>
            <a:spLocks noGrp="1"/>
          </p:cNvSpPr>
          <p:nvPr>
            <p:ph type="dt" sz="half" idx="10"/>
          </p:nvPr>
        </p:nvSpPr>
        <p:spPr/>
        <p:txBody>
          <a:bodyPr/>
          <a:lstStyle/>
          <a:p>
            <a:fld id="{3ABFC7F1-DD0B-2E49-9C24-2EFD5F57B46C}" type="datetimeFigureOut">
              <a:rPr lang="en-US" smtClean="0">
                <a:solidFill>
                  <a:prstClr val="black">
                    <a:tint val="75000"/>
                  </a:prstClr>
                </a:solidFill>
              </a:rPr>
              <a:pPr/>
              <a:t>9/10/2023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A204062C-E013-184D-BE68-A8907B5C6F0E}"/>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FB5F7F1A-F7E6-494D-951B-092DB1DD7EAB}"/>
              </a:ext>
            </a:extLst>
          </p:cNvPr>
          <p:cNvSpPr>
            <a:spLocks noGrp="1"/>
          </p:cNvSpPr>
          <p:nvPr>
            <p:ph type="sldNum" sz="quarter" idx="12"/>
          </p:nvPr>
        </p:nvSpPr>
        <p:spPr/>
        <p:txBody>
          <a:bodyPr/>
          <a:lstStyle/>
          <a:p>
            <a:fld id="{247CC9B4-6145-C14C-B0AB-72BB939983E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250930620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329D4A0-03FC-1944-B752-E5A2F9BED72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546B783-0D9F-E742-852B-C0BCFDE14596}"/>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FC7A44D-3411-6F40-A716-1B608E85B93C}"/>
              </a:ext>
            </a:extLst>
          </p:cNvPr>
          <p:cNvSpPr>
            <a:spLocks noGrp="1"/>
          </p:cNvSpPr>
          <p:nvPr>
            <p:ph type="dt" sz="half" idx="10"/>
          </p:nvPr>
        </p:nvSpPr>
        <p:spPr/>
        <p:txBody>
          <a:bodyPr/>
          <a:lstStyle/>
          <a:p>
            <a:fld id="{3ABFC7F1-DD0B-2E49-9C24-2EFD5F57B46C}" type="datetimeFigureOut">
              <a:rPr lang="en-US" smtClean="0">
                <a:solidFill>
                  <a:prstClr val="black">
                    <a:tint val="75000"/>
                  </a:prstClr>
                </a:solidFill>
              </a:rPr>
              <a:pPr/>
              <a:t>9/10/2023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2A73BDCB-89B2-334F-8805-855D21168E97}"/>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FCB3B05D-5AE8-4B44-96A5-80F648D83966}"/>
              </a:ext>
            </a:extLst>
          </p:cNvPr>
          <p:cNvSpPr>
            <a:spLocks noGrp="1"/>
          </p:cNvSpPr>
          <p:nvPr>
            <p:ph type="sldNum" sz="quarter" idx="12"/>
          </p:nvPr>
        </p:nvSpPr>
        <p:spPr/>
        <p:txBody>
          <a:bodyPr/>
          <a:lstStyle/>
          <a:p>
            <a:fld id="{247CC9B4-6145-C14C-B0AB-72BB939983E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175116963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3EE0E0-15A9-DB45-9964-C4D0C026E80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D25291EC-218C-B64F-9D3F-259415B99A9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84A21B70-E4C7-3148-BC58-9D7188524CF5}"/>
              </a:ext>
            </a:extLst>
          </p:cNvPr>
          <p:cNvSpPr>
            <a:spLocks noGrp="1"/>
          </p:cNvSpPr>
          <p:nvPr>
            <p:ph type="dt" sz="half" idx="10"/>
          </p:nvPr>
        </p:nvSpPr>
        <p:spPr/>
        <p:txBody>
          <a:bodyPr/>
          <a:lstStyle/>
          <a:p>
            <a:fld id="{3ABFC7F1-DD0B-2E49-9C24-2EFD5F57B46C}" type="datetimeFigureOut">
              <a:rPr lang="en-US" smtClean="0">
                <a:solidFill>
                  <a:prstClr val="black">
                    <a:tint val="75000"/>
                  </a:prstClr>
                </a:solidFill>
              </a:rPr>
              <a:pPr/>
              <a:t>9/10/2023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A86E9066-D248-B646-9603-C63FDE6CB122}"/>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A5CA137F-DFF1-FC40-BD3A-F819665F582A}"/>
              </a:ext>
            </a:extLst>
          </p:cNvPr>
          <p:cNvSpPr>
            <a:spLocks noGrp="1"/>
          </p:cNvSpPr>
          <p:nvPr>
            <p:ph type="sldNum" sz="quarter" idx="12"/>
          </p:nvPr>
        </p:nvSpPr>
        <p:spPr/>
        <p:txBody>
          <a:bodyPr/>
          <a:lstStyle/>
          <a:p>
            <a:fld id="{247CC9B4-6145-C14C-B0AB-72BB939983E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426481287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C79ED0-ED2F-7A4F-A1E1-301887584D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26816E8-418C-1349-8B6F-22BFDFEA62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CA858CC-0EB8-474D-AB3B-1877632DA5B0}"/>
              </a:ext>
            </a:extLst>
          </p:cNvPr>
          <p:cNvSpPr>
            <a:spLocks noGrp="1"/>
          </p:cNvSpPr>
          <p:nvPr>
            <p:ph type="dt" sz="half" idx="10"/>
          </p:nvPr>
        </p:nvSpPr>
        <p:spPr/>
        <p:txBody>
          <a:bodyPr/>
          <a:lstStyle/>
          <a:p>
            <a:fld id="{3ABFC7F1-DD0B-2E49-9C24-2EFD5F57B46C}" type="datetimeFigureOut">
              <a:rPr lang="en-US" smtClean="0">
                <a:solidFill>
                  <a:prstClr val="black">
                    <a:tint val="75000"/>
                  </a:prstClr>
                </a:solidFill>
              </a:rPr>
              <a:pPr/>
              <a:t>9/10/2023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342BA202-8E80-BB4E-A7B7-6C52A08E7C61}"/>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B78FD5DE-B0DC-3849-AB5D-1F33397321AE}"/>
              </a:ext>
            </a:extLst>
          </p:cNvPr>
          <p:cNvSpPr>
            <a:spLocks noGrp="1"/>
          </p:cNvSpPr>
          <p:nvPr>
            <p:ph type="sldNum" sz="quarter" idx="12"/>
          </p:nvPr>
        </p:nvSpPr>
        <p:spPr/>
        <p:txBody>
          <a:bodyPr/>
          <a:lstStyle/>
          <a:p>
            <a:fld id="{247CC9B4-6145-C14C-B0AB-72BB939983E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82557910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582493-84F2-A046-B9DE-9D580DE45FBC}"/>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0DE6482C-5177-1D46-B908-F9582A42180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3DCD6C1-9F10-CA43-A02A-C92B1F7D3C82}"/>
              </a:ext>
            </a:extLst>
          </p:cNvPr>
          <p:cNvSpPr>
            <a:spLocks noGrp="1"/>
          </p:cNvSpPr>
          <p:nvPr>
            <p:ph type="dt" sz="half" idx="10"/>
          </p:nvPr>
        </p:nvSpPr>
        <p:spPr/>
        <p:txBody>
          <a:bodyPr/>
          <a:lstStyle/>
          <a:p>
            <a:fld id="{3ABFC7F1-DD0B-2E49-9C24-2EFD5F57B46C}" type="datetimeFigureOut">
              <a:rPr lang="en-US" smtClean="0">
                <a:solidFill>
                  <a:prstClr val="black">
                    <a:tint val="75000"/>
                  </a:prstClr>
                </a:solidFill>
              </a:rPr>
              <a:pPr/>
              <a:t>9/10/2023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A79AA090-9D10-B74C-A248-922FEE0DA5AE}"/>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4861CEB3-E97C-6245-95C7-168BBFD42910}"/>
              </a:ext>
            </a:extLst>
          </p:cNvPr>
          <p:cNvSpPr>
            <a:spLocks noGrp="1"/>
          </p:cNvSpPr>
          <p:nvPr>
            <p:ph type="sldNum" sz="quarter" idx="12"/>
          </p:nvPr>
        </p:nvSpPr>
        <p:spPr/>
        <p:txBody>
          <a:bodyPr/>
          <a:lstStyle/>
          <a:p>
            <a:fld id="{247CC9B4-6145-C14C-B0AB-72BB939983E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5167972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261414"/>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0B2EA6-173C-2A4F-AC85-069FB22BEA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1A00BD0-CFA5-2C4B-BD17-4808C61535CF}"/>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F682117-C050-6B41-9215-E4BD2649508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EBDA1E2-6845-1747-B9EB-2FA8162CC960}"/>
              </a:ext>
            </a:extLst>
          </p:cNvPr>
          <p:cNvSpPr>
            <a:spLocks noGrp="1"/>
          </p:cNvSpPr>
          <p:nvPr>
            <p:ph type="dt" sz="half" idx="10"/>
          </p:nvPr>
        </p:nvSpPr>
        <p:spPr/>
        <p:txBody>
          <a:bodyPr/>
          <a:lstStyle/>
          <a:p>
            <a:fld id="{3ABFC7F1-DD0B-2E49-9C24-2EFD5F57B46C}" type="datetimeFigureOut">
              <a:rPr lang="en-US" smtClean="0">
                <a:solidFill>
                  <a:prstClr val="black">
                    <a:tint val="75000"/>
                  </a:prstClr>
                </a:solidFill>
              </a:rPr>
              <a:pPr/>
              <a:t>9/10/2023</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974444BF-1550-DF4A-AA16-4AC195A2769F}"/>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xmlns="" id="{3017B36C-74F8-EA43-AADD-481313F1AB79}"/>
              </a:ext>
            </a:extLst>
          </p:cNvPr>
          <p:cNvSpPr>
            <a:spLocks noGrp="1"/>
          </p:cNvSpPr>
          <p:nvPr>
            <p:ph type="sldNum" sz="quarter" idx="12"/>
          </p:nvPr>
        </p:nvSpPr>
        <p:spPr/>
        <p:txBody>
          <a:bodyPr/>
          <a:lstStyle/>
          <a:p>
            <a:fld id="{247CC9B4-6145-C14C-B0AB-72BB939983E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10579207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945F64-031F-714F-BB6E-7A7614974F6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03BC2F2-54C9-AD4E-8432-87033EA6264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1BF368C4-BD76-194C-ABF6-768B574A3410}"/>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3263DC6-C483-7243-8F8E-1594AF48978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649E680-7BAA-804C-9BFC-C2F3B135C41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21910CD-274E-6C4A-B1C8-F7FA55620AAC}"/>
              </a:ext>
            </a:extLst>
          </p:cNvPr>
          <p:cNvSpPr>
            <a:spLocks noGrp="1"/>
          </p:cNvSpPr>
          <p:nvPr>
            <p:ph type="dt" sz="half" idx="10"/>
          </p:nvPr>
        </p:nvSpPr>
        <p:spPr/>
        <p:txBody>
          <a:bodyPr/>
          <a:lstStyle/>
          <a:p>
            <a:fld id="{3ABFC7F1-DD0B-2E49-9C24-2EFD5F57B46C}" type="datetimeFigureOut">
              <a:rPr lang="en-US" smtClean="0">
                <a:solidFill>
                  <a:prstClr val="black">
                    <a:tint val="75000"/>
                  </a:prstClr>
                </a:solidFill>
              </a:rPr>
              <a:pPr/>
              <a:t>9/10/2023</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xmlns="" id="{8D5A10B9-843C-F64F-BFB0-D0219AE883D2}"/>
              </a:ext>
            </a:extLst>
          </p:cNvPr>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a:extLst>
              <a:ext uri="{FF2B5EF4-FFF2-40B4-BE49-F238E27FC236}">
                <a16:creationId xmlns:a16="http://schemas.microsoft.com/office/drawing/2014/main" xmlns="" id="{0C257E44-E533-DE4F-A65F-B375A83B0958}"/>
              </a:ext>
            </a:extLst>
          </p:cNvPr>
          <p:cNvSpPr>
            <a:spLocks noGrp="1"/>
          </p:cNvSpPr>
          <p:nvPr>
            <p:ph type="sldNum" sz="quarter" idx="12"/>
          </p:nvPr>
        </p:nvSpPr>
        <p:spPr/>
        <p:txBody>
          <a:bodyPr/>
          <a:lstStyle/>
          <a:p>
            <a:fld id="{247CC9B4-6145-C14C-B0AB-72BB939983E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62230991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17A282-9221-F747-81F5-FC590C0050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1777896-9A28-434A-914A-1E77DE097AE9}"/>
              </a:ext>
            </a:extLst>
          </p:cNvPr>
          <p:cNvSpPr>
            <a:spLocks noGrp="1"/>
          </p:cNvSpPr>
          <p:nvPr>
            <p:ph type="dt" sz="half" idx="10"/>
          </p:nvPr>
        </p:nvSpPr>
        <p:spPr/>
        <p:txBody>
          <a:bodyPr/>
          <a:lstStyle/>
          <a:p>
            <a:fld id="{3ABFC7F1-DD0B-2E49-9C24-2EFD5F57B46C}" type="datetimeFigureOut">
              <a:rPr lang="en-US" smtClean="0">
                <a:solidFill>
                  <a:prstClr val="black">
                    <a:tint val="75000"/>
                  </a:prstClr>
                </a:solidFill>
              </a:rPr>
              <a:pPr/>
              <a:t>9/10/2023</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xmlns="" id="{1847AFE1-9E64-B646-A142-D90C29F943D0}"/>
              </a:ext>
            </a:extLst>
          </p:cNvPr>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xmlns="" id="{66C6C867-8143-C549-9A76-D937B4544398}"/>
              </a:ext>
            </a:extLst>
          </p:cNvPr>
          <p:cNvSpPr>
            <a:spLocks noGrp="1"/>
          </p:cNvSpPr>
          <p:nvPr>
            <p:ph type="sldNum" sz="quarter" idx="12"/>
          </p:nvPr>
        </p:nvSpPr>
        <p:spPr/>
        <p:txBody>
          <a:bodyPr/>
          <a:lstStyle/>
          <a:p>
            <a:fld id="{247CC9B4-6145-C14C-B0AB-72BB939983E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298480081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74D1380-5016-4747-8988-E0AD3C280D1E}"/>
              </a:ext>
            </a:extLst>
          </p:cNvPr>
          <p:cNvSpPr>
            <a:spLocks noGrp="1"/>
          </p:cNvSpPr>
          <p:nvPr>
            <p:ph type="dt" sz="half" idx="10"/>
          </p:nvPr>
        </p:nvSpPr>
        <p:spPr/>
        <p:txBody>
          <a:bodyPr/>
          <a:lstStyle/>
          <a:p>
            <a:fld id="{3ABFC7F1-DD0B-2E49-9C24-2EFD5F57B46C}" type="datetimeFigureOut">
              <a:rPr lang="en-US" smtClean="0">
                <a:solidFill>
                  <a:prstClr val="black">
                    <a:tint val="75000"/>
                  </a:prstClr>
                </a:solidFill>
              </a:rPr>
              <a:pPr/>
              <a:t>9/10/2023</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xmlns="" id="{CADDA5E5-766A-E24F-AD42-D6775EDAB4A5}"/>
              </a:ext>
            </a:extLst>
          </p:cNvPr>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xmlns="" id="{0362F5E6-B1B6-D043-BC6F-FCB8A2A2B99A}"/>
              </a:ext>
            </a:extLst>
          </p:cNvPr>
          <p:cNvSpPr>
            <a:spLocks noGrp="1"/>
          </p:cNvSpPr>
          <p:nvPr>
            <p:ph type="sldNum" sz="quarter" idx="12"/>
          </p:nvPr>
        </p:nvSpPr>
        <p:spPr/>
        <p:txBody>
          <a:bodyPr/>
          <a:lstStyle/>
          <a:p>
            <a:fld id="{247CC9B4-6145-C14C-B0AB-72BB939983E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230139282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BE55F1-4894-BF4E-B1CE-ED49762488D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B4872D27-A692-1F4E-B632-CFC87E2F793F}"/>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ACBE2D4-F9B8-394F-9C17-4596C09A6E3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7C073598-5996-D144-BE96-E79E25F297D0}"/>
              </a:ext>
            </a:extLst>
          </p:cNvPr>
          <p:cNvSpPr>
            <a:spLocks noGrp="1"/>
          </p:cNvSpPr>
          <p:nvPr>
            <p:ph type="dt" sz="half" idx="10"/>
          </p:nvPr>
        </p:nvSpPr>
        <p:spPr/>
        <p:txBody>
          <a:bodyPr/>
          <a:lstStyle/>
          <a:p>
            <a:fld id="{3ABFC7F1-DD0B-2E49-9C24-2EFD5F57B46C}" type="datetimeFigureOut">
              <a:rPr lang="en-US" smtClean="0">
                <a:solidFill>
                  <a:prstClr val="black">
                    <a:tint val="75000"/>
                  </a:prstClr>
                </a:solidFill>
              </a:rPr>
              <a:pPr/>
              <a:t>9/10/2023</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C2DA7A04-7E7C-B34A-B5A0-0A6654BF04A9}"/>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xmlns="" id="{7B09482A-11A2-D247-9923-BC1B030C9FEC}"/>
              </a:ext>
            </a:extLst>
          </p:cNvPr>
          <p:cNvSpPr>
            <a:spLocks noGrp="1"/>
          </p:cNvSpPr>
          <p:nvPr>
            <p:ph type="sldNum" sz="quarter" idx="12"/>
          </p:nvPr>
        </p:nvSpPr>
        <p:spPr/>
        <p:txBody>
          <a:bodyPr/>
          <a:lstStyle/>
          <a:p>
            <a:fld id="{247CC9B4-6145-C14C-B0AB-72BB939983E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401265567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0C8E83-8486-4A46-A4D2-606F177754D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21A254B3-E622-E246-9554-3202C9078CB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xmlns="" id="{1A5A5A0C-E409-864A-BE31-8F95F3C03D7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526ACD1E-7E74-0F42-B118-512FA12E74BB}"/>
              </a:ext>
            </a:extLst>
          </p:cNvPr>
          <p:cNvSpPr>
            <a:spLocks noGrp="1"/>
          </p:cNvSpPr>
          <p:nvPr>
            <p:ph type="dt" sz="half" idx="10"/>
          </p:nvPr>
        </p:nvSpPr>
        <p:spPr/>
        <p:txBody>
          <a:bodyPr/>
          <a:lstStyle/>
          <a:p>
            <a:fld id="{3ABFC7F1-DD0B-2E49-9C24-2EFD5F57B46C}" type="datetimeFigureOut">
              <a:rPr lang="en-US" smtClean="0">
                <a:solidFill>
                  <a:prstClr val="black">
                    <a:tint val="75000"/>
                  </a:prstClr>
                </a:solidFill>
              </a:rPr>
              <a:pPr/>
              <a:t>9/10/2023</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E50FC533-2D88-1E48-A49F-4A2157B7D7D4}"/>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xmlns="" id="{9645BF96-D90C-C14C-AD9A-C3FD8A1ED29D}"/>
              </a:ext>
            </a:extLst>
          </p:cNvPr>
          <p:cNvSpPr>
            <a:spLocks noGrp="1"/>
          </p:cNvSpPr>
          <p:nvPr>
            <p:ph type="sldNum" sz="quarter" idx="12"/>
          </p:nvPr>
        </p:nvSpPr>
        <p:spPr/>
        <p:txBody>
          <a:bodyPr/>
          <a:lstStyle/>
          <a:p>
            <a:fld id="{247CC9B4-6145-C14C-B0AB-72BB939983E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183779716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318CE1-D13A-3141-84F5-F76AE64535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F67D568-E51A-E649-B059-3A828D3356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FA0A1FD-91CB-214D-95E1-3D9D8F375901}"/>
              </a:ext>
            </a:extLst>
          </p:cNvPr>
          <p:cNvSpPr>
            <a:spLocks noGrp="1"/>
          </p:cNvSpPr>
          <p:nvPr>
            <p:ph type="dt" sz="half" idx="10"/>
          </p:nvPr>
        </p:nvSpPr>
        <p:spPr/>
        <p:txBody>
          <a:bodyPr/>
          <a:lstStyle/>
          <a:p>
            <a:fld id="{3ABFC7F1-DD0B-2E49-9C24-2EFD5F57B46C}" type="datetimeFigureOut">
              <a:rPr lang="en-US" smtClean="0">
                <a:solidFill>
                  <a:prstClr val="black">
                    <a:tint val="75000"/>
                  </a:prstClr>
                </a:solidFill>
              </a:rPr>
              <a:pPr/>
              <a:t>9/10/2023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A204062C-E013-184D-BE68-A8907B5C6F0E}"/>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FB5F7F1A-F7E6-494D-951B-092DB1DD7EAB}"/>
              </a:ext>
            </a:extLst>
          </p:cNvPr>
          <p:cNvSpPr>
            <a:spLocks noGrp="1"/>
          </p:cNvSpPr>
          <p:nvPr>
            <p:ph type="sldNum" sz="quarter" idx="12"/>
          </p:nvPr>
        </p:nvSpPr>
        <p:spPr/>
        <p:txBody>
          <a:bodyPr/>
          <a:lstStyle/>
          <a:p>
            <a:fld id="{247CC9B4-6145-C14C-B0AB-72BB939983E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169774196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329D4A0-03FC-1944-B752-E5A2F9BED72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546B783-0D9F-E742-852B-C0BCFDE14596}"/>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FC7A44D-3411-6F40-A716-1B608E85B93C}"/>
              </a:ext>
            </a:extLst>
          </p:cNvPr>
          <p:cNvSpPr>
            <a:spLocks noGrp="1"/>
          </p:cNvSpPr>
          <p:nvPr>
            <p:ph type="dt" sz="half" idx="10"/>
          </p:nvPr>
        </p:nvSpPr>
        <p:spPr/>
        <p:txBody>
          <a:bodyPr/>
          <a:lstStyle/>
          <a:p>
            <a:fld id="{3ABFC7F1-DD0B-2E49-9C24-2EFD5F57B46C}" type="datetimeFigureOut">
              <a:rPr lang="en-US" smtClean="0">
                <a:solidFill>
                  <a:prstClr val="black">
                    <a:tint val="75000"/>
                  </a:prstClr>
                </a:solidFill>
              </a:rPr>
              <a:pPr/>
              <a:t>9/10/2023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2A73BDCB-89B2-334F-8805-855D21168E97}"/>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FCB3B05D-5AE8-4B44-96A5-80F648D83966}"/>
              </a:ext>
            </a:extLst>
          </p:cNvPr>
          <p:cNvSpPr>
            <a:spLocks noGrp="1"/>
          </p:cNvSpPr>
          <p:nvPr>
            <p:ph type="sldNum" sz="quarter" idx="12"/>
          </p:nvPr>
        </p:nvSpPr>
        <p:spPr/>
        <p:txBody>
          <a:bodyPr/>
          <a:lstStyle/>
          <a:p>
            <a:fld id="{247CC9B4-6145-C14C-B0AB-72BB939983E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410655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6574FBC-910B-FB49-BE77-71754B13E34E}" type="slidenum">
              <a:rPr lang="en-US"/>
              <a:pPr>
                <a:defRPr/>
              </a:pPr>
              <a:t>‹nº›</a:t>
            </a:fld>
            <a:endParaRPr lang="en-US" dirty="0"/>
          </a:p>
        </p:txBody>
      </p:sp>
    </p:spTree>
    <p:extLst>
      <p:ext uri="{BB962C8B-B14F-4D97-AF65-F5344CB8AC3E}">
        <p14:creationId xmlns:p14="http://schemas.microsoft.com/office/powerpoint/2010/main" val="33478821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2790468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0807305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7366497"/>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0240856"/>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278619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791096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52103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76803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462912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95533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D8D09B6C-B38A-FB48-AD86-55CD8B40A327}" type="slidenum">
              <a:rPr lang="en-US"/>
              <a:pPr>
                <a:defRPr/>
              </a:pPr>
              <a:t>‹nº›</a:t>
            </a:fld>
            <a:endParaRPr lang="en-US" dirty="0"/>
          </a:p>
        </p:txBody>
      </p:sp>
    </p:spTree>
    <p:extLst>
      <p:ext uri="{BB962C8B-B14F-4D97-AF65-F5344CB8AC3E}">
        <p14:creationId xmlns:p14="http://schemas.microsoft.com/office/powerpoint/2010/main" val="6585965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3786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333937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832787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37654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55169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11500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52431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349227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483705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29060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4327498F-FED1-2E48-B582-4B6609AA7308}" type="slidenum">
              <a:rPr lang="en-US"/>
              <a:pPr>
                <a:defRPr/>
              </a:pPr>
              <a:t>‹nº›</a:t>
            </a:fld>
            <a:endParaRPr lang="en-US" dirty="0"/>
          </a:p>
        </p:txBody>
      </p:sp>
    </p:spTree>
    <p:extLst>
      <p:ext uri="{BB962C8B-B14F-4D97-AF65-F5344CB8AC3E}">
        <p14:creationId xmlns:p14="http://schemas.microsoft.com/office/powerpoint/2010/main" val="33761349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676449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41342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116887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055807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24812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90973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021478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50492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205522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88144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11BFFBFD-F7A0-2C47-8A05-75B9257FB061}" type="slidenum">
              <a:rPr lang="en-US"/>
              <a:pPr>
                <a:defRPr/>
              </a:pPr>
              <a:t>‹nº›</a:t>
            </a:fld>
            <a:endParaRPr lang="en-US" dirty="0"/>
          </a:p>
        </p:txBody>
      </p:sp>
    </p:spTree>
    <p:extLst>
      <p:ext uri="{BB962C8B-B14F-4D97-AF65-F5344CB8AC3E}">
        <p14:creationId xmlns:p14="http://schemas.microsoft.com/office/powerpoint/2010/main" val="12367792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29036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086679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63375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048162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534342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83495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90254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39294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12927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49752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E541C3AC-7C6D-AD48-A80B-F2C74DEEC278}" type="slidenum">
              <a:rPr lang="en-US"/>
              <a:pPr>
                <a:defRPr/>
              </a:pPr>
              <a:t>‹nº›</a:t>
            </a:fld>
            <a:endParaRPr lang="en-US" dirty="0"/>
          </a:p>
        </p:txBody>
      </p:sp>
    </p:spTree>
    <p:extLst>
      <p:ext uri="{BB962C8B-B14F-4D97-AF65-F5344CB8AC3E}">
        <p14:creationId xmlns:p14="http://schemas.microsoft.com/office/powerpoint/2010/main" val="10470124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29706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52798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903485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70981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739932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82403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871493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02390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392099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44691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EC955D1B-4A0A-794F-BA43-285AA1CCE886}" type="slidenum">
              <a:rPr lang="en-US"/>
              <a:pPr>
                <a:defRPr/>
              </a:pPr>
              <a:t>‹nº›</a:t>
            </a:fld>
            <a:endParaRPr lang="en-US" dirty="0"/>
          </a:p>
        </p:txBody>
      </p:sp>
    </p:spTree>
    <p:extLst>
      <p:ext uri="{BB962C8B-B14F-4D97-AF65-F5344CB8AC3E}">
        <p14:creationId xmlns:p14="http://schemas.microsoft.com/office/powerpoint/2010/main" val="31407053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205412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14384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85041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837250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21153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033588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323396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644657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36563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63889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6FF6821F-5126-BE4B-AD43-B9EBB47BC4C3}" type="slidenum">
              <a:rPr lang="en-US"/>
              <a:pPr>
                <a:defRPr/>
              </a:pPr>
              <a:t>‹nº›</a:t>
            </a:fld>
            <a:endParaRPr lang="en-US" dirty="0"/>
          </a:p>
        </p:txBody>
      </p:sp>
    </p:spTree>
    <p:extLst>
      <p:ext uri="{BB962C8B-B14F-4D97-AF65-F5344CB8AC3E}">
        <p14:creationId xmlns:p14="http://schemas.microsoft.com/office/powerpoint/2010/main" val="37691966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97116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817425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208524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535240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821725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66208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6539939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9813705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46029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4729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jp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jp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6" Type="http://schemas.openxmlformats.org/officeDocument/2006/relationships/image" Target="../media/image4.png"/><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image" Target="../media/image3.png"/><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6.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jp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6" Type="http://schemas.openxmlformats.org/officeDocument/2006/relationships/image" Target="../media/image4.png"/><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image" Target="../media/image3.png"/><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5.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jp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6" Type="http://schemas.openxmlformats.org/officeDocument/2006/relationships/image" Target="../media/image4.png"/><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image" Target="../media/image3.png"/><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6.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1.jp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6" Type="http://schemas.openxmlformats.org/officeDocument/2006/relationships/image" Target="../media/image4.png"/><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image" Target="../media/image3.png"/><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image" Target="../media/image6.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1.jp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6" Type="http://schemas.openxmlformats.org/officeDocument/2006/relationships/image" Target="../media/image4.png"/><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image" Target="../media/image3.png"/><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image" Target="../media/image5.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1.jp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6" Type="http://schemas.openxmlformats.org/officeDocument/2006/relationships/image" Target="../media/image4.png"/><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image" Target="../media/image3.png"/><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image" Target="../media/image6.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1.jp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6" Type="http://schemas.openxmlformats.org/officeDocument/2006/relationships/image" Target="../media/image4.png"/><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5" Type="http://schemas.openxmlformats.org/officeDocument/2006/relationships/image" Target="../media/image3.png"/><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image" Target="../media/image5.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1.jpg"/><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6" Type="http://schemas.openxmlformats.org/officeDocument/2006/relationships/image" Target="../media/image4.png"/><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5" Type="http://schemas.openxmlformats.org/officeDocument/2006/relationships/image" Target="../media/image3.png"/><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image" Target="../media/image5.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image" Target="../media/image1.jpg"/><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6" Type="http://schemas.openxmlformats.org/officeDocument/2006/relationships/image" Target="../media/image4.png"/><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5" Type="http://schemas.openxmlformats.org/officeDocument/2006/relationships/image" Target="../media/image3.png"/><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1.jp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6" Type="http://schemas.openxmlformats.org/officeDocument/2006/relationships/image" Target="../media/image4.png"/><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5" Type="http://schemas.openxmlformats.org/officeDocument/2006/relationships/image" Target="../media/image3.png"/><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image" Target="../media/image6.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1.jp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1.jp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image" Target="../media/image1.jpg"/><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image" Target="../media/image4.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image" Target="../media/image4.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image" Target="../media/image4.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3.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6" Type="http://schemas.openxmlformats.org/officeDocument/2006/relationships/image" Target="../media/image4.pn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3.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6" Type="http://schemas.openxmlformats.org/officeDocument/2006/relationships/image" Target="../media/image4.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3.pn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5.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jp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6" Type="http://schemas.openxmlformats.org/officeDocument/2006/relationships/image" Target="../media/image4.png"/><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3.png"/><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F2FC9BF8-38CB-994A-8EC0-2157E17E736B}" type="slidenum">
              <a:rPr lang="en-US"/>
              <a:pPr>
                <a:defRPr/>
              </a:pPr>
              <a:t>‹nº›</a:t>
            </a:fld>
            <a:endParaRPr lang="en-US" dirty="0"/>
          </a:p>
        </p:txBody>
      </p:sp>
    </p:spTree>
  </p:cSld>
  <p:clrMap bg1="lt1" tx1="dk1" bg2="lt2" tx2="dk2" accent1="accent1" accent2="accent2" accent3="accent3" accent4="accent4" accent5="accent5" accent6="accent6" hlink="hlink" folHlink="folHlink"/>
  <p:sldLayoutIdLst>
    <p:sldLayoutId id="2147484762" r:id="rId1"/>
    <p:sldLayoutId id="2147484763" r:id="rId2"/>
    <p:sldLayoutId id="2147484764" r:id="rId3"/>
    <p:sldLayoutId id="2147484765" r:id="rId4"/>
    <p:sldLayoutId id="2147484766" r:id="rId5"/>
    <p:sldLayoutId id="2147484767" r:id="rId6"/>
    <p:sldLayoutId id="2147484768" r:id="rId7"/>
    <p:sldLayoutId id="2147484769" r:id="rId8"/>
    <p:sldLayoutId id="2147484770" r:id="rId9"/>
    <p:sldLayoutId id="2147484771" r:id="rId10"/>
    <p:sldLayoutId id="214748477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198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a:effectLst>
                  <a:outerShdw blurRad="38100" dist="38100" dir="2700000" algn="tl">
                    <a:srgbClr val="000000"/>
                  </a:outerShdw>
                </a:effectLst>
                <a:latin typeface="+mn-lt"/>
                <a:cs typeface="+mn-cs"/>
              </a:defRPr>
            </a:lvl1pPr>
          </a:lstStyle>
          <a:p>
            <a:pPr>
              <a:defRPr/>
            </a:pP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1">
                <a:solidFill>
                  <a:schemeClr val="tx1"/>
                </a:solidFill>
                <a:effectLst>
                  <a:outerShdw blurRad="38100" dist="38100" dir="2700000" algn="tl">
                    <a:srgbClr val="000000">
                      <a:alpha val="43137"/>
                    </a:srgbClr>
                  </a:outerShdw>
                </a:effectLst>
                <a:latin typeface="+mn-lt"/>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a:effectLst>
                  <a:outerShdw blurRad="38100" dist="38100" dir="2700000" algn="tl">
                    <a:srgbClr val="000000"/>
                  </a:outerShdw>
                </a:effectLst>
                <a:latin typeface="+mn-lt"/>
                <a:cs typeface="+mn-cs"/>
              </a:defRPr>
            </a:lvl1pPr>
          </a:lstStyle>
          <a:p>
            <a:pPr>
              <a:defRPr/>
            </a:pPr>
            <a:fld id="{003BE9FB-0CC4-8349-A137-C96A00566913}" type="slidenum">
              <a:rPr lang="en-US"/>
              <a:pPr>
                <a:defRPr/>
              </a:pPr>
              <a:t>‹nº›</a:t>
            </a:fld>
            <a:endParaRPr lang="en-US" dirty="0"/>
          </a:p>
        </p:txBody>
      </p:sp>
    </p:spTree>
  </p:cSld>
  <p:clrMap bg1="dk2" tx1="lt1" bg2="dk1" tx2="lt2" accent1="accent1" accent2="accent2" accent3="accent3" accent4="accent4" accent5="accent5" accent6="accent6" hlink="hlink" folHlink="folHlink"/>
  <p:sldLayoutIdLst>
    <p:sldLayoutId id="2147484949" r:id="rId1"/>
    <p:sldLayoutId id="2147484950" r:id="rId2"/>
    <p:sldLayoutId id="2147484951" r:id="rId3"/>
    <p:sldLayoutId id="2147484952" r:id="rId4"/>
    <p:sldLayoutId id="2147484953" r:id="rId5"/>
    <p:sldLayoutId id="2147484954" r:id="rId6"/>
    <p:sldLayoutId id="2147484955" r:id="rId7"/>
    <p:sldLayoutId id="2147484956" r:id="rId8"/>
    <p:sldLayoutId id="2147484957" r:id="rId9"/>
    <p:sldLayoutId id="2147484958" r:id="rId10"/>
    <p:sldLayoutId id="2147484959"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132098"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099"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00"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210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210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960" r:id="rId1"/>
    <p:sldLayoutId id="2147484961" r:id="rId2"/>
    <p:sldLayoutId id="2147484962" r:id="rId3"/>
    <p:sldLayoutId id="2147484963" r:id="rId4"/>
    <p:sldLayoutId id="2147484964" r:id="rId5"/>
    <p:sldLayoutId id="2147484965" r:id="rId6"/>
    <p:sldLayoutId id="2147484966" r:id="rId7"/>
    <p:sldLayoutId id="2147484967" r:id="rId8"/>
    <p:sldLayoutId id="2147484968" r:id="rId9"/>
    <p:sldLayoutId id="2147484969" r:id="rId10"/>
    <p:sldLayoutId id="2147484970"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0482"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dirty="0" smtClean="0">
                <a:solidFill>
                  <a:srgbClr val="8B999C"/>
                </a:solidFill>
                <a:latin typeface="Candara" charset="0"/>
                <a:cs typeface="Arial" charset="0"/>
              </a:rPr>
              <a:t>general books</a:t>
            </a:r>
          </a:p>
        </p:txBody>
      </p:sp>
      <p:pic>
        <p:nvPicPr>
          <p:cNvPr id="133123"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2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25"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971" r:id="rId1"/>
    <p:sldLayoutId id="2147484972" r:id="rId2"/>
    <p:sldLayoutId id="2147484973" r:id="rId3"/>
    <p:sldLayoutId id="2147484974" r:id="rId4"/>
    <p:sldLayoutId id="2147484975" r:id="rId5"/>
    <p:sldLayoutId id="2147484976" r:id="rId6"/>
    <p:sldLayoutId id="2147484977" r:id="rId7"/>
    <p:sldLayoutId id="2147484978" r:id="rId8"/>
    <p:sldLayoutId id="2147484979" r:id="rId9"/>
    <p:sldLayoutId id="2147484980" r:id="rId10"/>
    <p:sldLayoutId id="2147484981"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134146"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4147"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4148"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149"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4150"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982" r:id="rId1"/>
    <p:sldLayoutId id="2147484983" r:id="rId2"/>
    <p:sldLayoutId id="2147484984" r:id="rId3"/>
    <p:sldLayoutId id="2147484985" r:id="rId4"/>
    <p:sldLayoutId id="2147484986" r:id="rId5"/>
    <p:sldLayoutId id="2147484987" r:id="rId6"/>
    <p:sldLayoutId id="2147484988" r:id="rId7"/>
    <p:sldLayoutId id="2147484989" r:id="rId8"/>
    <p:sldLayoutId id="2147484990" r:id="rId9"/>
    <p:sldLayoutId id="2147484991" r:id="rId10"/>
    <p:sldLayoutId id="2147484992"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135170"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5171"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5172"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5173"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5174"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993" r:id="rId1"/>
    <p:sldLayoutId id="2147484994" r:id="rId2"/>
    <p:sldLayoutId id="2147484995" r:id="rId3"/>
    <p:sldLayoutId id="2147484996" r:id="rId4"/>
    <p:sldLayoutId id="2147484997" r:id="rId5"/>
    <p:sldLayoutId id="2147484998" r:id="rId6"/>
    <p:sldLayoutId id="2147484999" r:id="rId7"/>
    <p:sldLayoutId id="2147485000" r:id="rId8"/>
    <p:sldLayoutId id="2147485001" r:id="rId9"/>
    <p:sldLayoutId id="2147485002" r:id="rId10"/>
    <p:sldLayoutId id="2147485003"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3554"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dirty="0" smtClean="0">
                <a:solidFill>
                  <a:srgbClr val="8B999C"/>
                </a:solidFill>
                <a:latin typeface="Candara" charset="0"/>
                <a:cs typeface="Arial" charset="0"/>
              </a:rPr>
              <a:t>general books</a:t>
            </a:r>
          </a:p>
        </p:txBody>
      </p:sp>
      <p:pic>
        <p:nvPicPr>
          <p:cNvPr id="136195"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6196"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6197"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61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004" r:id="rId1"/>
    <p:sldLayoutId id="2147485005" r:id="rId2"/>
    <p:sldLayoutId id="2147485006" r:id="rId3"/>
    <p:sldLayoutId id="2147485007" r:id="rId4"/>
    <p:sldLayoutId id="2147485008" r:id="rId5"/>
    <p:sldLayoutId id="2147485009" r:id="rId6"/>
    <p:sldLayoutId id="2147485010" r:id="rId7"/>
    <p:sldLayoutId id="2147485011" r:id="rId8"/>
    <p:sldLayoutId id="2147485012" r:id="rId9"/>
    <p:sldLayoutId id="2147485013" r:id="rId10"/>
    <p:sldLayoutId id="2147485014"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137218"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219"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220"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221"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22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223" name="Picture 11"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722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3722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015" r:id="rId1"/>
    <p:sldLayoutId id="2147485016" r:id="rId2"/>
    <p:sldLayoutId id="2147485017" r:id="rId3"/>
    <p:sldLayoutId id="2147485018" r:id="rId4"/>
    <p:sldLayoutId id="2147485019" r:id="rId5"/>
    <p:sldLayoutId id="2147485020" r:id="rId6"/>
    <p:sldLayoutId id="2147485021" r:id="rId7"/>
    <p:sldLayoutId id="2147485022" r:id="rId8"/>
    <p:sldLayoutId id="2147485023" r:id="rId9"/>
    <p:sldLayoutId id="2147485024" r:id="rId10"/>
    <p:sldLayoutId id="2147485025"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5602"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dirty="0" smtClean="0">
                <a:solidFill>
                  <a:srgbClr val="8B999C"/>
                </a:solidFill>
                <a:latin typeface="Candara" charset="0"/>
                <a:cs typeface="Arial" charset="0"/>
              </a:rPr>
              <a:t>general books</a:t>
            </a:r>
          </a:p>
        </p:txBody>
      </p:sp>
      <p:pic>
        <p:nvPicPr>
          <p:cNvPr id="138243"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824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8245"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82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382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026" r:id="rId1"/>
    <p:sldLayoutId id="2147485027" r:id="rId2"/>
    <p:sldLayoutId id="2147485028" r:id="rId3"/>
    <p:sldLayoutId id="2147485029" r:id="rId4"/>
    <p:sldLayoutId id="2147485030" r:id="rId5"/>
    <p:sldLayoutId id="2147485031" r:id="rId6"/>
    <p:sldLayoutId id="2147485032" r:id="rId7"/>
    <p:sldLayoutId id="2147485033" r:id="rId8"/>
    <p:sldLayoutId id="2147485034" r:id="rId9"/>
    <p:sldLayoutId id="2147485035" r:id="rId10"/>
    <p:sldLayoutId id="2147485036"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6626"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dirty="0" smtClean="0">
                <a:solidFill>
                  <a:srgbClr val="8B999C"/>
                </a:solidFill>
                <a:latin typeface="Candara" charset="0"/>
                <a:cs typeface="Arial" charset="0"/>
              </a:rPr>
              <a:t>general books</a:t>
            </a:r>
          </a:p>
        </p:txBody>
      </p:sp>
      <p:pic>
        <p:nvPicPr>
          <p:cNvPr id="139267"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9268"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9269"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392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037" r:id="rId1"/>
    <p:sldLayoutId id="2147485038" r:id="rId2"/>
    <p:sldLayoutId id="2147485039" r:id="rId3"/>
    <p:sldLayoutId id="2147485040" r:id="rId4"/>
    <p:sldLayoutId id="2147485041" r:id="rId5"/>
    <p:sldLayoutId id="2147485042" r:id="rId6"/>
    <p:sldLayoutId id="2147485043" r:id="rId7"/>
    <p:sldLayoutId id="2147485044" r:id="rId8"/>
    <p:sldLayoutId id="2147485045" r:id="rId9"/>
    <p:sldLayoutId id="2147485046" r:id="rId10"/>
    <p:sldLayoutId id="2147485047"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7650"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dirty="0" smtClean="0">
                <a:solidFill>
                  <a:srgbClr val="8B999C"/>
                </a:solidFill>
                <a:latin typeface="Candara" charset="0"/>
                <a:cs typeface="Arial" charset="0"/>
              </a:rPr>
              <a:t>general books</a:t>
            </a:r>
          </a:p>
        </p:txBody>
      </p:sp>
      <p:pic>
        <p:nvPicPr>
          <p:cNvPr id="140291"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029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029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02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402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048" r:id="rId1"/>
    <p:sldLayoutId id="2147485049" r:id="rId2"/>
    <p:sldLayoutId id="2147485050" r:id="rId3"/>
    <p:sldLayoutId id="2147485051" r:id="rId4"/>
    <p:sldLayoutId id="2147485052" r:id="rId5"/>
    <p:sldLayoutId id="2147485053" r:id="rId6"/>
    <p:sldLayoutId id="2147485054" r:id="rId7"/>
    <p:sldLayoutId id="2147485055" r:id="rId8"/>
    <p:sldLayoutId id="2147485056" r:id="rId9"/>
    <p:sldLayoutId id="2147485057" r:id="rId10"/>
    <p:sldLayoutId id="2147485058"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Tree>
  </p:cSld>
  <p:clrMap bg1="lt1" tx1="dk1" bg2="lt2" tx2="dk2" accent1="accent1" accent2="accent2" accent3="accent3" accent4="accent4" accent5="accent5" accent6="accent6" hlink="hlink" folHlink="folHlink"/>
  <p:sldLayoutIdLst>
    <p:sldLayoutId id="2147484806" r:id="rId1"/>
    <p:sldLayoutId id="2147484807" r:id="rId2"/>
    <p:sldLayoutId id="2147484808" r:id="rId3"/>
    <p:sldLayoutId id="2147484809" r:id="rId4"/>
    <p:sldLayoutId id="2147484810" r:id="rId5"/>
    <p:sldLayoutId id="2147484811" r:id="rId6"/>
    <p:sldLayoutId id="2147484812" r:id="rId7"/>
    <p:sldLayoutId id="2147484813" r:id="rId8"/>
    <p:sldLayoutId id="2147484814" r:id="rId9"/>
    <p:sldLayoutId id="2147484815" r:id="rId10"/>
    <p:sldLayoutId id="2147484816" r:id="rId11"/>
  </p:sldLayoutIdLst>
  <p:transition>
    <p:fade/>
  </p:transition>
  <p:timing>
    <p:tnLst>
      <p:par>
        <p:cTn id="1" dur="indefinite" restart="never" nodeType="tmRoot"/>
      </p:par>
    </p:tnLst>
  </p:timing>
  <p:txStyles>
    <p:titleStyle>
      <a:lvl1pPr marL="73025" indent="-55563" algn="l" defTabSz="642938" rtl="0" eaLnBrk="0" fontAlgn="base" hangingPunct="0">
        <a:spcBef>
          <a:spcPct val="0"/>
        </a:spcBef>
        <a:spcAft>
          <a:spcPct val="0"/>
        </a:spcAft>
        <a:defRPr sz="1200" b="1">
          <a:solidFill>
            <a:srgbClr val="FFFFFF"/>
          </a:solidFill>
          <a:latin typeface="+mj-lt"/>
          <a:ea typeface="+mj-ea"/>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mn-ea"/>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141314"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1315"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1316"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31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4131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059" r:id="rId1"/>
    <p:sldLayoutId id="2147485060" r:id="rId2"/>
    <p:sldLayoutId id="2147485061" r:id="rId3"/>
    <p:sldLayoutId id="2147485062" r:id="rId4"/>
    <p:sldLayoutId id="2147485063" r:id="rId5"/>
    <p:sldLayoutId id="2147485064" r:id="rId6"/>
    <p:sldLayoutId id="2147485065" r:id="rId7"/>
    <p:sldLayoutId id="2147485066" r:id="rId8"/>
    <p:sldLayoutId id="2147485067" r:id="rId9"/>
    <p:sldLayoutId id="2147485068" r:id="rId10"/>
    <p:sldLayoutId id="2147485069"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t-BR" altLang="pt-BR" smtClean="0"/>
              <a:t>Clique para editar o estilo do título mestre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t-BR" altLang="pt-BR" smtClean="0"/>
              <a:t>Clique para editar os estilos do texto mestre</a:t>
            </a:r>
          </a:p>
          <a:p>
            <a:pPr lvl="1"/>
            <a:r>
              <a:rPr lang="pt-BR" altLang="pt-BR" smtClean="0"/>
              <a:t>Segundo nível</a:t>
            </a:r>
          </a:p>
          <a:p>
            <a:pPr lvl="2"/>
            <a:r>
              <a:rPr lang="pt-BR" altLang="pt-BR" smtClean="0"/>
              <a:t>Terceiro nível</a:t>
            </a:r>
          </a:p>
          <a:p>
            <a:pPr lvl="3"/>
            <a:r>
              <a:rPr lang="pt-BR" altLang="pt-BR" smtClean="0"/>
              <a:t>Quarto nível</a:t>
            </a:r>
          </a:p>
          <a:p>
            <a:pPr lvl="4"/>
            <a:r>
              <a:rPr lang="pt-BR" altLang="pt-BR" smtClean="0"/>
              <a:t>Quinto nível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pt-BR" altLang="pt-BR" dirty="0" smtClean="0">
              <a:solidFill>
                <a:srgbClr val="000000"/>
              </a:solidFill>
              <a:latin typeface="Arial" panose="020B0604020202020204" pitchFamily="34" charset="0"/>
              <a:ea typeface="+mn-ea"/>
              <a:cs typeface="Arial" panose="020B0604020202020204"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pt-BR" altLang="pt-BR" dirty="0" smtClean="0">
              <a:solidFill>
                <a:srgbClr val="000000"/>
              </a:solidFill>
              <a:latin typeface="Arial" panose="020B0604020202020204" pitchFamily="34" charset="0"/>
              <a:ea typeface="+mn-ea"/>
              <a:cs typeface="Arial" panose="020B0604020202020204"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7DF27FB9-C292-403D-8428-3A03D5002137}" type="slidenum">
              <a:rPr lang="pt-BR" altLang="pt-BR" smtClean="0">
                <a:solidFill>
                  <a:srgbClr val="000000"/>
                </a:solidFill>
                <a:latin typeface="Arial" panose="020B0604020202020204" pitchFamily="34" charset="0"/>
                <a:ea typeface="+mn-ea"/>
                <a:cs typeface="Arial" panose="020B0604020202020204" pitchFamily="34" charset="0"/>
              </a:rPr>
              <a:pPr/>
              <a:t>‹nº›</a:t>
            </a:fld>
            <a:endParaRPr lang="pt-BR" altLang="pt-BR" dirty="0" smtClean="0">
              <a:solidFill>
                <a:srgbClr val="000000"/>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11710751"/>
      </p:ext>
    </p:extLst>
  </p:cSld>
  <p:clrMap bg1="lt1" tx1="dk1" bg2="lt2" tx2="dk2" accent1="accent1" accent2="accent2" accent3="accent3" accent4="accent4" accent5="accent5" accent6="accent6" hlink="hlink" folHlink="folHlink"/>
  <p:sldLayoutIdLst>
    <p:sldLayoutId id="2147485095" r:id="rId1"/>
    <p:sldLayoutId id="2147485096" r:id="rId2"/>
    <p:sldLayoutId id="2147485097" r:id="rId3"/>
    <p:sldLayoutId id="2147485098" r:id="rId4"/>
    <p:sldLayoutId id="2147485099" r:id="rId5"/>
    <p:sldLayoutId id="2147485100" r:id="rId6"/>
    <p:sldLayoutId id="2147485101" r:id="rId7"/>
    <p:sldLayoutId id="2147485102" r:id="rId8"/>
    <p:sldLayoutId id="2147485103" r:id="rId9"/>
    <p:sldLayoutId id="2147485104" r:id="rId10"/>
    <p:sldLayoutId id="2147485105"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pt-BR"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pt-BR" smtClean="0"/>
              <a:t>Click to edit Master text styles</a:t>
            </a:r>
          </a:p>
          <a:p>
            <a:pPr lvl="1"/>
            <a:r>
              <a:rPr lang="en-US" altLang="pt-BR" smtClean="0"/>
              <a:t>Second level</a:t>
            </a:r>
          </a:p>
          <a:p>
            <a:pPr lvl="2"/>
            <a:r>
              <a:rPr lang="en-US" altLang="pt-BR" smtClean="0"/>
              <a:t>Third level</a:t>
            </a:r>
          </a:p>
          <a:p>
            <a:pPr lvl="3"/>
            <a:r>
              <a:rPr lang="en-US" altLang="pt-BR" smtClean="0"/>
              <a:t>Fourth level</a:t>
            </a:r>
          </a:p>
          <a:p>
            <a:pPr lvl="4"/>
            <a:r>
              <a:rPr lang="en-US" altLang="pt-BR"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ltLang="pt-BR" dirty="0">
              <a:solidFill>
                <a:srgbClr val="000000"/>
              </a:solidFill>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ltLang="pt-BR" dirty="0">
              <a:solidFill>
                <a:srgbClr val="000000"/>
              </a:solidFill>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9A16119C-5CC6-4911-A038-42968DA7398A}" type="slidenum">
              <a:rPr lang="en-US" altLang="pt-BR">
                <a:solidFill>
                  <a:srgbClr val="000000"/>
                </a:solidFill>
                <a:ea typeface="+mn-ea"/>
                <a:cs typeface="+mn-cs"/>
              </a:rPr>
              <a:pPr>
                <a:defRPr/>
              </a:pPr>
              <a:t>‹nº›</a:t>
            </a:fld>
            <a:endParaRPr lang="en-US" altLang="pt-BR" dirty="0">
              <a:solidFill>
                <a:srgbClr val="000000"/>
              </a:solidFill>
              <a:ea typeface="+mn-ea"/>
              <a:cs typeface="+mn-cs"/>
            </a:endParaRPr>
          </a:p>
        </p:txBody>
      </p:sp>
    </p:spTree>
    <p:extLst>
      <p:ext uri="{BB962C8B-B14F-4D97-AF65-F5344CB8AC3E}">
        <p14:creationId xmlns:p14="http://schemas.microsoft.com/office/powerpoint/2010/main" val="432748668"/>
      </p:ext>
    </p:extLst>
  </p:cSld>
  <p:clrMap bg1="lt1" tx1="dk1" bg2="lt2" tx2="dk2" accent1="accent1" accent2="accent2" accent3="accent3" accent4="accent4" accent5="accent5" accent6="accent6" hlink="hlink" folHlink="folHlink"/>
  <p:sldLayoutIdLst>
    <p:sldLayoutId id="2147485107" r:id="rId1"/>
    <p:sldLayoutId id="2147485108" r:id="rId2"/>
    <p:sldLayoutId id="2147485109" r:id="rId3"/>
    <p:sldLayoutId id="2147485110" r:id="rId4"/>
    <p:sldLayoutId id="2147485111" r:id="rId5"/>
    <p:sldLayoutId id="2147485112" r:id="rId6"/>
    <p:sldLayoutId id="2147485113" r:id="rId7"/>
    <p:sldLayoutId id="2147485114" r:id="rId8"/>
    <p:sldLayoutId id="2147485115" r:id="rId9"/>
    <p:sldLayoutId id="2147485116" r:id="rId10"/>
    <p:sldLayoutId id="2147485117"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bwMode="auto">
          <a:xfrm>
            <a:off x="2362200" y="609600"/>
            <a:ext cx="6096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pt-BR" smtClean="0"/>
              <a:t>Click to edit Master title style</a:t>
            </a:r>
          </a:p>
        </p:txBody>
      </p:sp>
      <p:sp>
        <p:nvSpPr>
          <p:cNvPr id="466947" name="Rectangle 3"/>
          <p:cNvSpPr>
            <a:spLocks noGrp="1" noChangeArrowheads="1"/>
          </p:cNvSpPr>
          <p:nvPr>
            <p:ph type="body" idx="1"/>
          </p:nvPr>
        </p:nvSpPr>
        <p:spPr bwMode="auto">
          <a:xfrm>
            <a:off x="2362200" y="1981200"/>
            <a:ext cx="6096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pt-BR" smtClean="0"/>
              <a:t>Click to edit Master text styles</a:t>
            </a:r>
          </a:p>
          <a:p>
            <a:pPr lvl="1"/>
            <a:r>
              <a:rPr lang="en-US" altLang="pt-BR" smtClean="0"/>
              <a:t>Second level</a:t>
            </a:r>
          </a:p>
          <a:p>
            <a:pPr lvl="2"/>
            <a:r>
              <a:rPr lang="en-US" altLang="pt-BR" smtClean="0"/>
              <a:t>Third level</a:t>
            </a:r>
          </a:p>
          <a:p>
            <a:pPr lvl="3"/>
            <a:r>
              <a:rPr lang="en-US" altLang="pt-BR" smtClean="0"/>
              <a:t>Fourth level</a:t>
            </a:r>
          </a:p>
          <a:p>
            <a:pPr lvl="4"/>
            <a:r>
              <a:rPr lang="en-US" altLang="pt-BR" smtClean="0"/>
              <a:t>Fifth level</a:t>
            </a:r>
          </a:p>
        </p:txBody>
      </p:sp>
      <p:sp>
        <p:nvSpPr>
          <p:cNvPr id="4669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pt-BR" dirty="0" smtClean="0">
              <a:solidFill>
                <a:srgbClr val="666699"/>
              </a:solidFill>
              <a:latin typeface="Berlin Sans FB" panose="020E0602020502020306" pitchFamily="34" charset="0"/>
              <a:ea typeface="+mn-ea"/>
              <a:cs typeface="+mn-cs"/>
            </a:endParaRPr>
          </a:p>
        </p:txBody>
      </p:sp>
      <p:sp>
        <p:nvSpPr>
          <p:cNvPr id="46694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pt-BR" dirty="0" smtClean="0">
              <a:solidFill>
                <a:srgbClr val="666699"/>
              </a:solidFill>
              <a:latin typeface="Berlin Sans FB" panose="020E0602020502020306" pitchFamily="34" charset="0"/>
              <a:ea typeface="+mn-ea"/>
              <a:cs typeface="+mn-cs"/>
            </a:endParaRPr>
          </a:p>
        </p:txBody>
      </p:sp>
      <p:sp>
        <p:nvSpPr>
          <p:cNvPr id="46695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76663F8C-BF77-4385-8729-70F96459B6A5}" type="slidenum">
              <a:rPr lang="en-US" altLang="pt-BR" smtClean="0">
                <a:solidFill>
                  <a:srgbClr val="666699"/>
                </a:solidFill>
                <a:latin typeface="Berlin Sans FB" panose="020E0602020502020306" pitchFamily="34" charset="0"/>
                <a:ea typeface="+mn-ea"/>
                <a:cs typeface="+mn-cs"/>
              </a:rPr>
              <a:pPr/>
              <a:t>‹nº›</a:t>
            </a:fld>
            <a:endParaRPr lang="en-US" altLang="pt-BR" dirty="0" smtClean="0">
              <a:solidFill>
                <a:srgbClr val="666699"/>
              </a:solidFill>
              <a:latin typeface="Berlin Sans FB" panose="020E0602020502020306" pitchFamily="34" charset="0"/>
              <a:ea typeface="+mn-ea"/>
              <a:cs typeface="+mn-cs"/>
            </a:endParaRPr>
          </a:p>
        </p:txBody>
      </p:sp>
    </p:spTree>
    <p:extLst>
      <p:ext uri="{BB962C8B-B14F-4D97-AF65-F5344CB8AC3E}">
        <p14:creationId xmlns:p14="http://schemas.microsoft.com/office/powerpoint/2010/main" val="476396089"/>
      </p:ext>
    </p:extLst>
  </p:cSld>
  <p:clrMap bg1="lt1" tx1="dk1" bg2="lt2" tx2="dk2" accent1="accent1" accent2="accent2" accent3="accent3" accent4="accent4" accent5="accent5" accent6="accent6" hlink="hlink" folHlink="folHlink"/>
  <p:sldLayoutIdLst>
    <p:sldLayoutId id="2147485150" r:id="rId1"/>
    <p:sldLayoutId id="2147485151" r:id="rId2"/>
    <p:sldLayoutId id="2147485152" r:id="rId3"/>
    <p:sldLayoutId id="2147485153" r:id="rId4"/>
    <p:sldLayoutId id="2147485154" r:id="rId5"/>
    <p:sldLayoutId id="2147485155" r:id="rId6"/>
    <p:sldLayoutId id="2147485156" r:id="rId7"/>
    <p:sldLayoutId id="2147485157" r:id="rId8"/>
    <p:sldLayoutId id="2147485158" r:id="rId9"/>
    <p:sldLayoutId id="2147485159" r:id="rId10"/>
    <p:sldLayoutId id="2147485160" r:id="rId11"/>
  </p:sldLayoutIdLst>
  <p:txStyles>
    <p:titleStyle>
      <a:lvl1pPr algn="ctr" rtl="0" fontAlgn="base">
        <a:spcBef>
          <a:spcPct val="0"/>
        </a:spcBef>
        <a:spcAft>
          <a:spcPct val="0"/>
        </a:spcAft>
        <a:defRPr sz="4800" b="1" kern="1200">
          <a:solidFill>
            <a:schemeClr val="tx2"/>
          </a:solidFill>
          <a:latin typeface="+mj-lt"/>
          <a:ea typeface="+mj-ea"/>
          <a:cs typeface="+mj-cs"/>
        </a:defRPr>
      </a:lvl1pPr>
      <a:lvl2pPr algn="ctr" rtl="0" fontAlgn="base">
        <a:spcBef>
          <a:spcPct val="0"/>
        </a:spcBef>
        <a:spcAft>
          <a:spcPct val="0"/>
        </a:spcAft>
        <a:defRPr sz="4800" b="1">
          <a:solidFill>
            <a:schemeClr val="tx2"/>
          </a:solidFill>
          <a:latin typeface="Fletch" pitchFamily="2" charset="0"/>
        </a:defRPr>
      </a:lvl2pPr>
      <a:lvl3pPr algn="ctr" rtl="0" fontAlgn="base">
        <a:spcBef>
          <a:spcPct val="0"/>
        </a:spcBef>
        <a:spcAft>
          <a:spcPct val="0"/>
        </a:spcAft>
        <a:defRPr sz="4800" b="1">
          <a:solidFill>
            <a:schemeClr val="tx2"/>
          </a:solidFill>
          <a:latin typeface="Fletch" pitchFamily="2" charset="0"/>
        </a:defRPr>
      </a:lvl3pPr>
      <a:lvl4pPr algn="ctr" rtl="0" fontAlgn="base">
        <a:spcBef>
          <a:spcPct val="0"/>
        </a:spcBef>
        <a:spcAft>
          <a:spcPct val="0"/>
        </a:spcAft>
        <a:defRPr sz="4800" b="1">
          <a:solidFill>
            <a:schemeClr val="tx2"/>
          </a:solidFill>
          <a:latin typeface="Fletch" pitchFamily="2" charset="0"/>
        </a:defRPr>
      </a:lvl4pPr>
      <a:lvl5pPr algn="ctr" rtl="0" fontAlgn="base">
        <a:spcBef>
          <a:spcPct val="0"/>
        </a:spcBef>
        <a:spcAft>
          <a:spcPct val="0"/>
        </a:spcAft>
        <a:defRPr sz="4800" b="1">
          <a:solidFill>
            <a:schemeClr val="tx2"/>
          </a:solidFill>
          <a:latin typeface="Fletch" pitchFamily="2" charset="0"/>
        </a:defRPr>
      </a:lvl5pPr>
      <a:lvl6pPr marL="457200" algn="ctr" rtl="0" fontAlgn="base">
        <a:spcBef>
          <a:spcPct val="0"/>
        </a:spcBef>
        <a:spcAft>
          <a:spcPct val="0"/>
        </a:spcAft>
        <a:defRPr sz="4800" b="1">
          <a:solidFill>
            <a:schemeClr val="tx2"/>
          </a:solidFill>
          <a:latin typeface="Fletch" pitchFamily="2" charset="0"/>
        </a:defRPr>
      </a:lvl6pPr>
      <a:lvl7pPr marL="914400" algn="ctr" rtl="0" fontAlgn="base">
        <a:spcBef>
          <a:spcPct val="0"/>
        </a:spcBef>
        <a:spcAft>
          <a:spcPct val="0"/>
        </a:spcAft>
        <a:defRPr sz="4800" b="1">
          <a:solidFill>
            <a:schemeClr val="tx2"/>
          </a:solidFill>
          <a:latin typeface="Fletch" pitchFamily="2" charset="0"/>
        </a:defRPr>
      </a:lvl7pPr>
      <a:lvl8pPr marL="1371600" algn="ctr" rtl="0" fontAlgn="base">
        <a:spcBef>
          <a:spcPct val="0"/>
        </a:spcBef>
        <a:spcAft>
          <a:spcPct val="0"/>
        </a:spcAft>
        <a:defRPr sz="4800" b="1">
          <a:solidFill>
            <a:schemeClr val="tx2"/>
          </a:solidFill>
          <a:latin typeface="Fletch" pitchFamily="2" charset="0"/>
        </a:defRPr>
      </a:lvl8pPr>
      <a:lvl9pPr marL="1828800" algn="ctr" rtl="0" fontAlgn="base">
        <a:spcBef>
          <a:spcPct val="0"/>
        </a:spcBef>
        <a:spcAft>
          <a:spcPct val="0"/>
        </a:spcAft>
        <a:defRPr sz="4800" b="1">
          <a:solidFill>
            <a:schemeClr val="tx2"/>
          </a:solidFill>
          <a:latin typeface="Fletch" pitchFamily="2" charset="0"/>
        </a:defRPr>
      </a:lvl9pPr>
    </p:titleStyle>
    <p:bodyStyle>
      <a:lvl1pPr marL="342900" indent="-342900" algn="l" rtl="0" fontAlgn="base">
        <a:spcBef>
          <a:spcPct val="20000"/>
        </a:spcBef>
        <a:spcAft>
          <a:spcPct val="0"/>
        </a:spcAft>
        <a:buChar char="•"/>
        <a:defRPr sz="3200" kern="1200">
          <a:solidFill>
            <a:srgbClr val="000000"/>
          </a:solidFill>
          <a:latin typeface="+mn-lt"/>
          <a:ea typeface="+mn-ea"/>
          <a:cs typeface="+mn-cs"/>
        </a:defRPr>
      </a:lvl1pPr>
      <a:lvl2pPr marL="742950" indent="-285750" algn="l" rtl="0" fontAlgn="base">
        <a:spcBef>
          <a:spcPct val="20000"/>
        </a:spcBef>
        <a:spcAft>
          <a:spcPct val="0"/>
        </a:spcAft>
        <a:buChar char="–"/>
        <a:defRPr sz="2800" kern="1200">
          <a:solidFill>
            <a:srgbClr val="000000"/>
          </a:solidFill>
          <a:latin typeface="+mn-lt"/>
          <a:ea typeface="+mn-ea"/>
          <a:cs typeface="+mn-cs"/>
        </a:defRPr>
      </a:lvl2pPr>
      <a:lvl3pPr marL="1143000" indent="-228600" algn="l" rtl="0" fontAlgn="base">
        <a:spcBef>
          <a:spcPct val="20000"/>
        </a:spcBef>
        <a:spcAft>
          <a:spcPct val="0"/>
        </a:spcAft>
        <a:buChar char="•"/>
        <a:defRPr sz="2400" kern="1200">
          <a:solidFill>
            <a:srgbClr val="000000"/>
          </a:solidFill>
          <a:latin typeface="+mn-lt"/>
          <a:ea typeface="+mn-ea"/>
          <a:cs typeface="+mn-cs"/>
        </a:defRPr>
      </a:lvl3pPr>
      <a:lvl4pPr marL="1600200" indent="-228600" algn="l" rtl="0" fontAlgn="base">
        <a:spcBef>
          <a:spcPct val="20000"/>
        </a:spcBef>
        <a:spcAft>
          <a:spcPct val="0"/>
        </a:spcAft>
        <a:buChar char="–"/>
        <a:defRPr sz="2000" kern="1200">
          <a:solidFill>
            <a:srgbClr val="000000"/>
          </a:solidFill>
          <a:latin typeface="+mn-lt"/>
          <a:ea typeface="+mn-ea"/>
          <a:cs typeface="+mn-cs"/>
        </a:defRPr>
      </a:lvl4pPr>
      <a:lvl5pPr marL="2057400" indent="-228600" algn="l" rtl="0" fontAlgn="base">
        <a:spcBef>
          <a:spcPct val="20000"/>
        </a:spcBef>
        <a:spcAft>
          <a:spcPct val="0"/>
        </a:spcAft>
        <a:buChar char="»"/>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FF06F90-6EC4-524B-9BF8-574935BC89B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DE73A9B-046C-5546-A56E-A6D09E7A406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A586B4C-E6AC-7C4E-9008-06FD802EAFA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3ABFC7F1-DD0B-2E49-9C24-2EFD5F57B46C}" type="datetimeFigureOut">
              <a:rPr lang="en-US" smtClean="0">
                <a:solidFill>
                  <a:prstClr val="black">
                    <a:tint val="75000"/>
                  </a:prstClr>
                </a:solidFill>
                <a:latin typeface="Calibri" panose="020F0502020204030204"/>
                <a:ea typeface="+mn-ea"/>
                <a:cs typeface="+mn-cs"/>
              </a:rPr>
              <a:pPr fontAlgn="auto">
                <a:spcBef>
                  <a:spcPts val="0"/>
                </a:spcBef>
                <a:spcAft>
                  <a:spcPts val="0"/>
                </a:spcAft>
              </a:pPr>
              <a:t>9/10/2023</a:t>
            </a:fld>
            <a:endParaRPr lang="en-US" dirty="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ED483387-09C8-0843-A59F-9609F46053D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CB1C4402-7859-BD48-B747-3C702700FB9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247CC9B4-6145-C14C-B0AB-72BB939983E5}" type="slidenum">
              <a:rPr lang="en-US" smtClean="0">
                <a:solidFill>
                  <a:prstClr val="black">
                    <a:tint val="75000"/>
                  </a:prstClr>
                </a:solidFill>
                <a:latin typeface="Calibri" panose="020F0502020204030204"/>
                <a:ea typeface="+mn-ea"/>
                <a:cs typeface="+mn-cs"/>
              </a:rPr>
              <a:pPr fontAlgn="auto">
                <a:spcBef>
                  <a:spcPts val="0"/>
                </a:spcBef>
                <a:spcAft>
                  <a:spcPts val="0"/>
                </a:spcAft>
              </a:pPr>
              <a:t>‹nº›</a:t>
            </a:fld>
            <a:endParaRPr lang="en-US"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226040438"/>
      </p:ext>
    </p:extLst>
  </p:cSld>
  <p:clrMap bg1="lt1" tx1="dk1" bg2="lt2" tx2="dk2" accent1="accent1" accent2="accent2" accent3="accent3" accent4="accent4" accent5="accent5" accent6="accent6" hlink="hlink" folHlink="folHlink"/>
  <p:sldLayoutIdLst>
    <p:sldLayoutId id="2147485186" r:id="rId1"/>
    <p:sldLayoutId id="2147485187" r:id="rId2"/>
    <p:sldLayoutId id="2147485188" r:id="rId3"/>
    <p:sldLayoutId id="2147485189" r:id="rId4"/>
    <p:sldLayoutId id="2147485190" r:id="rId5"/>
    <p:sldLayoutId id="2147485191" r:id="rId6"/>
    <p:sldLayoutId id="2147485192" r:id="rId7"/>
    <p:sldLayoutId id="2147485193" r:id="rId8"/>
    <p:sldLayoutId id="2147485194" r:id="rId9"/>
    <p:sldLayoutId id="2147485195" r:id="rId10"/>
    <p:sldLayoutId id="21474851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FF06F90-6EC4-524B-9BF8-574935BC89B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DE73A9B-046C-5546-A56E-A6D09E7A406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A586B4C-E6AC-7C4E-9008-06FD802EAFA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3ABFC7F1-DD0B-2E49-9C24-2EFD5F57B46C}" type="datetimeFigureOut">
              <a:rPr lang="en-US" smtClean="0">
                <a:solidFill>
                  <a:prstClr val="black">
                    <a:tint val="75000"/>
                  </a:prstClr>
                </a:solidFill>
                <a:latin typeface="Calibri" panose="020F0502020204030204"/>
                <a:ea typeface="+mn-ea"/>
                <a:cs typeface="+mn-cs"/>
              </a:rPr>
              <a:pPr fontAlgn="auto">
                <a:spcBef>
                  <a:spcPts val="0"/>
                </a:spcBef>
                <a:spcAft>
                  <a:spcPts val="0"/>
                </a:spcAft>
              </a:pPr>
              <a:t>9/10/2023</a:t>
            </a:fld>
            <a:endParaRPr lang="en-US" dirty="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ED483387-09C8-0843-A59F-9609F46053D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CB1C4402-7859-BD48-B747-3C702700FB9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247CC9B4-6145-C14C-B0AB-72BB939983E5}" type="slidenum">
              <a:rPr lang="en-US" smtClean="0">
                <a:solidFill>
                  <a:prstClr val="black">
                    <a:tint val="75000"/>
                  </a:prstClr>
                </a:solidFill>
                <a:latin typeface="Calibri" panose="020F0502020204030204"/>
                <a:ea typeface="+mn-ea"/>
                <a:cs typeface="+mn-cs"/>
              </a:rPr>
              <a:pPr fontAlgn="auto">
                <a:spcBef>
                  <a:spcPts val="0"/>
                </a:spcBef>
                <a:spcAft>
                  <a:spcPts val="0"/>
                </a:spcAft>
              </a:pPr>
              <a:t>‹nº›</a:t>
            </a:fld>
            <a:endParaRPr lang="en-US"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989420271"/>
      </p:ext>
    </p:extLst>
  </p:cSld>
  <p:clrMap bg1="lt1" tx1="dk1" bg2="lt2" tx2="dk2" accent1="accent1" accent2="accent2" accent3="accent3" accent4="accent4" accent5="accent5" accent6="accent6" hlink="hlink" folHlink="folHlink"/>
  <p:sldLayoutIdLst>
    <p:sldLayoutId id="2147485210" r:id="rId1"/>
    <p:sldLayoutId id="2147485211" r:id="rId2"/>
    <p:sldLayoutId id="2147485212" r:id="rId3"/>
    <p:sldLayoutId id="2147485213" r:id="rId4"/>
    <p:sldLayoutId id="2147485214" r:id="rId5"/>
    <p:sldLayoutId id="2147485215" r:id="rId6"/>
    <p:sldLayoutId id="2147485216" r:id="rId7"/>
    <p:sldLayoutId id="2147485217" r:id="rId8"/>
    <p:sldLayoutId id="2147485218" r:id="rId9"/>
    <p:sldLayoutId id="2147485219" r:id="rId10"/>
    <p:sldLayoutId id="214748522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FF06F90-6EC4-524B-9BF8-574935BC89B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DE73A9B-046C-5546-A56E-A6D09E7A406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A586B4C-E6AC-7C4E-9008-06FD802EAFA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3ABFC7F1-DD0B-2E49-9C24-2EFD5F57B46C}" type="datetimeFigureOut">
              <a:rPr lang="en-US" smtClean="0">
                <a:solidFill>
                  <a:prstClr val="black">
                    <a:tint val="75000"/>
                  </a:prstClr>
                </a:solidFill>
                <a:latin typeface="Calibri" panose="020F0502020204030204"/>
                <a:ea typeface="+mn-ea"/>
                <a:cs typeface="+mn-cs"/>
              </a:rPr>
              <a:pPr fontAlgn="auto">
                <a:spcBef>
                  <a:spcPts val="0"/>
                </a:spcBef>
                <a:spcAft>
                  <a:spcPts val="0"/>
                </a:spcAft>
              </a:pPr>
              <a:t>9/10/2023</a:t>
            </a:fld>
            <a:endParaRPr lang="en-US" dirty="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ED483387-09C8-0843-A59F-9609F46053D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CB1C4402-7859-BD48-B747-3C702700FB9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247CC9B4-6145-C14C-B0AB-72BB939983E5}" type="slidenum">
              <a:rPr lang="en-US" smtClean="0">
                <a:solidFill>
                  <a:prstClr val="black">
                    <a:tint val="75000"/>
                  </a:prstClr>
                </a:solidFill>
                <a:latin typeface="Calibri" panose="020F0502020204030204"/>
                <a:ea typeface="+mn-ea"/>
                <a:cs typeface="+mn-cs"/>
              </a:rPr>
              <a:pPr fontAlgn="auto">
                <a:spcBef>
                  <a:spcPts val="0"/>
                </a:spcBef>
                <a:spcAft>
                  <a:spcPts val="0"/>
                </a:spcAft>
              </a:pPr>
              <a:t>‹nº›</a:t>
            </a:fld>
            <a:endParaRPr lang="en-US"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028041"/>
      </p:ext>
    </p:extLst>
  </p:cSld>
  <p:clrMap bg1="lt1" tx1="dk1" bg2="lt2" tx2="dk2" accent1="accent1" accent2="accent2" accent3="accent3" accent4="accent4" accent5="accent5" accent6="accent6" hlink="hlink" folHlink="folHlink"/>
  <p:sldLayoutIdLst>
    <p:sldLayoutId id="2147485234" r:id="rId1"/>
    <p:sldLayoutId id="2147485235" r:id="rId2"/>
    <p:sldLayoutId id="2147485236" r:id="rId3"/>
    <p:sldLayoutId id="2147485237" r:id="rId4"/>
    <p:sldLayoutId id="2147485238" r:id="rId5"/>
    <p:sldLayoutId id="2147485239" r:id="rId6"/>
    <p:sldLayoutId id="2147485240" r:id="rId7"/>
    <p:sldLayoutId id="2147485241" r:id="rId8"/>
    <p:sldLayoutId id="2147485242" r:id="rId9"/>
    <p:sldLayoutId id="2147485243" r:id="rId10"/>
    <p:sldLayoutId id="214748524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FF06F90-6EC4-524B-9BF8-574935BC89B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DE73A9B-046C-5546-A56E-A6D09E7A406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A586B4C-E6AC-7C4E-9008-06FD802EAFA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3ABFC7F1-DD0B-2E49-9C24-2EFD5F57B46C}" type="datetimeFigureOut">
              <a:rPr lang="en-US" smtClean="0">
                <a:solidFill>
                  <a:prstClr val="black">
                    <a:tint val="75000"/>
                  </a:prstClr>
                </a:solidFill>
                <a:latin typeface="Calibri" panose="020F0502020204030204"/>
                <a:ea typeface="+mn-ea"/>
                <a:cs typeface="+mn-cs"/>
              </a:rPr>
              <a:pPr fontAlgn="auto">
                <a:spcBef>
                  <a:spcPts val="0"/>
                </a:spcBef>
                <a:spcAft>
                  <a:spcPts val="0"/>
                </a:spcAft>
              </a:pPr>
              <a:t>9/10/2023</a:t>
            </a:fld>
            <a:endParaRPr lang="en-US" dirty="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ED483387-09C8-0843-A59F-9609F46053D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CB1C4402-7859-BD48-B747-3C702700FB9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247CC9B4-6145-C14C-B0AB-72BB939983E5}" type="slidenum">
              <a:rPr lang="en-US" smtClean="0">
                <a:solidFill>
                  <a:prstClr val="black">
                    <a:tint val="75000"/>
                  </a:prstClr>
                </a:solidFill>
                <a:latin typeface="Calibri" panose="020F0502020204030204"/>
                <a:ea typeface="+mn-ea"/>
                <a:cs typeface="+mn-cs"/>
              </a:rPr>
              <a:pPr fontAlgn="auto">
                <a:spcBef>
                  <a:spcPts val="0"/>
                </a:spcBef>
                <a:spcAft>
                  <a:spcPts val="0"/>
                </a:spcAft>
              </a:pPr>
              <a:t>‹nº›</a:t>
            </a:fld>
            <a:endParaRPr lang="en-US"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568345417"/>
      </p:ext>
    </p:extLst>
  </p:cSld>
  <p:clrMap bg1="lt1" tx1="dk1" bg2="lt2" tx2="dk2" accent1="accent1" accent2="accent2" accent3="accent3" accent4="accent4" accent5="accent5" accent6="accent6" hlink="hlink" folHlink="folHlink"/>
  <p:sldLayoutIdLst>
    <p:sldLayoutId id="2147485246" r:id="rId1"/>
    <p:sldLayoutId id="2147485247" r:id="rId2"/>
    <p:sldLayoutId id="2147485248" r:id="rId3"/>
    <p:sldLayoutId id="2147485249" r:id="rId4"/>
    <p:sldLayoutId id="2147485250" r:id="rId5"/>
    <p:sldLayoutId id="2147485251" r:id="rId6"/>
    <p:sldLayoutId id="2147485252" r:id="rId7"/>
    <p:sldLayoutId id="2147485253" r:id="rId8"/>
    <p:sldLayoutId id="2147485254" r:id="rId9"/>
    <p:sldLayoutId id="2147485255" r:id="rId10"/>
    <p:sldLayoutId id="214748525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421314" name="Rectangle 2"/>
          <p:cNvSpPr>
            <a:spLocks noGrp="1" noChangeArrowheads="1"/>
          </p:cNvSpPr>
          <p:nvPr>
            <p:ph type="title"/>
          </p:nvPr>
        </p:nvSpPr>
        <p:spPr bwMode="auto">
          <a:xfrm>
            <a:off x="0" y="-228600"/>
            <a:ext cx="9144000" cy="228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1">
                      <a:alpha val="74998"/>
                    </a:schemeClr>
                  </a:outerShdw>
                </a:effectLst>
              </a14:hiddenEffects>
            </a:ext>
            <a:ext uri="{FAA26D3D-D897-4be2-8F04-BA451C77F1D7}">
              <ma14:placeholderFlag xmlns:ma14="http://schemas.microsoft.com/office/mac/drawingml/2011/main" xmlns=""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Tree>
  </p:cSld>
  <p:clrMap bg1="dk2" tx1="lt1" bg2="dk1" tx2="lt2" accent1="accent1" accent2="accent2" accent3="accent3" accent4="accent4" accent5="accent5" accent6="accent6" hlink="hlink" folHlink="folHlink"/>
  <p:sldLayoutIdLst>
    <p:sldLayoutId id="2147484828" r:id="rId1"/>
    <p:sldLayoutId id="2147484829" r:id="rId2"/>
    <p:sldLayoutId id="2147484830" r:id="rId3"/>
    <p:sldLayoutId id="2147484831" r:id="rId4"/>
    <p:sldLayoutId id="2147484832" r:id="rId5"/>
    <p:sldLayoutId id="2147484833" r:id="rId6"/>
    <p:sldLayoutId id="2147484834" r:id="rId7"/>
    <p:sldLayoutId id="2147484835" r:id="rId8"/>
    <p:sldLayoutId id="2147484836" r:id="rId9"/>
    <p:sldLayoutId id="2147484837" r:id="rId10"/>
    <p:sldLayoutId id="2147484838" r:id="rId11"/>
  </p:sldLayoutIdLst>
  <p:transition/>
  <p:timing>
    <p:tnLst>
      <p:par>
        <p:cTn id="1" dur="indefinite" restart="never" nodeType="tmRoot"/>
      </p:par>
    </p:tnLst>
  </p:timing>
  <p:txStyles>
    <p:titleStyle>
      <a:lvl1pPr marL="73025" indent="-55563" algn="l" defTabSz="642938" rtl="0" eaLnBrk="0" fontAlgn="base" hangingPunct="0">
        <a:spcBef>
          <a:spcPct val="0"/>
        </a:spcBef>
        <a:spcAft>
          <a:spcPct val="0"/>
        </a:spcAft>
        <a:defRPr sz="1200" b="1">
          <a:solidFill>
            <a:srgbClr val="FFFFFF"/>
          </a:solidFill>
          <a:latin typeface="+mj-lt"/>
          <a:ea typeface="+mj-ea"/>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mn-ea"/>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76802" name="Picture 9"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9" name="TextBox 7"/>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dirty="0" smtClean="0">
                <a:solidFill>
                  <a:srgbClr val="8B999C"/>
                </a:solidFill>
                <a:latin typeface="Candara" charset="0"/>
                <a:cs typeface="Arial" charset="0"/>
              </a:rPr>
              <a:t>in-depth videos</a:t>
            </a:r>
          </a:p>
        </p:txBody>
      </p:sp>
      <p:pic>
        <p:nvPicPr>
          <p:cNvPr id="7680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805"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77826" name="Picture 9"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3" name="TextBox 7"/>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dirty="0" smtClean="0">
                <a:solidFill>
                  <a:srgbClr val="8B999C"/>
                </a:solidFill>
                <a:latin typeface="Candara" charset="0"/>
                <a:cs typeface="Arial" charset="0"/>
              </a:rPr>
              <a:t>in-depth books</a:t>
            </a:r>
          </a:p>
        </p:txBody>
      </p:sp>
      <p:pic>
        <p:nvPicPr>
          <p:cNvPr id="7782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2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78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861" r:id="rId1"/>
    <p:sldLayoutId id="2147484862" r:id="rId2"/>
    <p:sldLayoutId id="2147484863" r:id="rId3"/>
    <p:sldLayoutId id="2147484864" r:id="rId4"/>
    <p:sldLayoutId id="2147484865" r:id="rId5"/>
    <p:sldLayoutId id="2147484866" r:id="rId6"/>
    <p:sldLayoutId id="2147484867" r:id="rId7"/>
    <p:sldLayoutId id="2147484868" r:id="rId8"/>
    <p:sldLayoutId id="2147484869" r:id="rId9"/>
    <p:sldLayoutId id="2147484870" r:id="rId10"/>
    <p:sldLayoutId id="2147484871"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1266"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dirty="0" smtClean="0">
                <a:solidFill>
                  <a:srgbClr val="8B999C"/>
                </a:solidFill>
                <a:latin typeface="Candara" charset="0"/>
                <a:cs typeface="Arial" charset="0"/>
              </a:rPr>
              <a:t>general videos</a:t>
            </a:r>
          </a:p>
        </p:txBody>
      </p:sp>
      <p:pic>
        <p:nvPicPr>
          <p:cNvPr id="78851"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85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85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5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872" r:id="rId1"/>
    <p:sldLayoutId id="2147484873" r:id="rId2"/>
    <p:sldLayoutId id="2147484874" r:id="rId3"/>
    <p:sldLayoutId id="2147484875" r:id="rId4"/>
    <p:sldLayoutId id="2147484876" r:id="rId5"/>
    <p:sldLayoutId id="2147484877" r:id="rId6"/>
    <p:sldLayoutId id="2147484878" r:id="rId7"/>
    <p:sldLayoutId id="2147484879" r:id="rId8"/>
    <p:sldLayoutId id="2147484880" r:id="rId9"/>
    <p:sldLayoutId id="2147484881" r:id="rId10"/>
    <p:sldLayoutId id="2147484882"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2290"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dirty="0" smtClean="0">
                <a:solidFill>
                  <a:srgbClr val="8B999C"/>
                </a:solidFill>
                <a:latin typeface="Candara" charset="0"/>
                <a:cs typeface="Arial" charset="0"/>
              </a:rPr>
              <a:t>general books</a:t>
            </a:r>
          </a:p>
        </p:txBody>
      </p:sp>
      <p:pic>
        <p:nvPicPr>
          <p:cNvPr id="7987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87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87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98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883" r:id="rId1"/>
    <p:sldLayoutId id="2147484884" r:id="rId2"/>
    <p:sldLayoutId id="2147484885" r:id="rId3"/>
    <p:sldLayoutId id="2147484886" r:id="rId4"/>
    <p:sldLayoutId id="2147484887" r:id="rId5"/>
    <p:sldLayoutId id="2147484888" r:id="rId6"/>
    <p:sldLayoutId id="2147484889" r:id="rId7"/>
    <p:sldLayoutId id="2147484890" r:id="rId8"/>
    <p:sldLayoutId id="2147484891" r:id="rId9"/>
    <p:sldLayoutId id="2147484892" r:id="rId10"/>
    <p:sldLayoutId id="2147484893"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3314"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dirty="0" smtClean="0">
                <a:solidFill>
                  <a:srgbClr val="8B999C"/>
                </a:solidFill>
                <a:latin typeface="Candara" charset="0"/>
                <a:cs typeface="Arial" charset="0"/>
              </a:rPr>
              <a:t>general audio</a:t>
            </a:r>
          </a:p>
        </p:txBody>
      </p:sp>
      <p:pic>
        <p:nvPicPr>
          <p:cNvPr id="80899"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90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90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9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9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894" r:id="rId1"/>
    <p:sldLayoutId id="2147484895" r:id="rId2"/>
    <p:sldLayoutId id="2147484896" r:id="rId3"/>
    <p:sldLayoutId id="2147484897" r:id="rId4"/>
    <p:sldLayoutId id="2147484898" r:id="rId5"/>
    <p:sldLayoutId id="2147484899" r:id="rId6"/>
    <p:sldLayoutId id="2147484900" r:id="rId7"/>
    <p:sldLayoutId id="2147484901" r:id="rId8"/>
    <p:sldLayoutId id="2147484902" r:id="rId9"/>
    <p:sldLayoutId id="2147484903" r:id="rId10"/>
    <p:sldLayoutId id="2147484904"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6386"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dirty="0" smtClean="0">
                <a:solidFill>
                  <a:srgbClr val="8B999C"/>
                </a:solidFill>
                <a:latin typeface="Candara" charset="0"/>
                <a:cs typeface="Arial" charset="0"/>
              </a:rPr>
              <a:t>general videos</a:t>
            </a:r>
          </a:p>
        </p:txBody>
      </p:sp>
      <p:pic>
        <p:nvPicPr>
          <p:cNvPr id="106499"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50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50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65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65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927" r:id="rId1"/>
    <p:sldLayoutId id="2147484928" r:id="rId2"/>
    <p:sldLayoutId id="2147484929" r:id="rId3"/>
    <p:sldLayoutId id="2147484930" r:id="rId4"/>
    <p:sldLayoutId id="2147484931" r:id="rId5"/>
    <p:sldLayoutId id="2147484932" r:id="rId6"/>
    <p:sldLayoutId id="2147484933" r:id="rId7"/>
    <p:sldLayoutId id="2147484934" r:id="rId8"/>
    <p:sldLayoutId id="2147484935" r:id="rId9"/>
    <p:sldLayoutId id="2147484936" r:id="rId10"/>
    <p:sldLayoutId id="2147484937"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6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93.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71.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71.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71.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71.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71.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82.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60.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60.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60.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60.xml"/></Relationships>
</file>

<file path=ppt/slides/_rels/slide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49.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49.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238.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2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ndromeda galax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76200"/>
            <a:ext cx="9145588" cy="692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Line 10"/>
          <p:cNvSpPr>
            <a:spLocks noChangeShapeType="1"/>
          </p:cNvSpPr>
          <p:nvPr/>
        </p:nvSpPr>
        <p:spPr bwMode="auto">
          <a:xfrm flipH="1" flipV="1">
            <a:off x="330200" y="2992438"/>
            <a:ext cx="146050" cy="106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pt-BR" sz="2800" dirty="0" smtClean="0">
              <a:solidFill>
                <a:srgbClr val="000000"/>
              </a:solidFill>
              <a:latin typeface="Arial" panose="020B0604020202020204" pitchFamily="34" charset="0"/>
              <a:ea typeface="+mn-ea"/>
              <a:cs typeface="+mn-cs"/>
            </a:endParaRPr>
          </a:p>
        </p:txBody>
      </p:sp>
      <p:sp>
        <p:nvSpPr>
          <p:cNvPr id="4104" name="Line 11"/>
          <p:cNvSpPr>
            <a:spLocks noChangeShapeType="1"/>
          </p:cNvSpPr>
          <p:nvPr/>
        </p:nvSpPr>
        <p:spPr bwMode="auto">
          <a:xfrm flipV="1">
            <a:off x="3622675" y="2984500"/>
            <a:ext cx="130175" cy="114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pt-BR" sz="2800" dirty="0" smtClean="0">
              <a:solidFill>
                <a:srgbClr val="000000"/>
              </a:solidFill>
              <a:latin typeface="Arial" panose="020B0604020202020204" pitchFamily="34" charset="0"/>
              <a:ea typeface="+mn-ea"/>
              <a:cs typeface="+mn-cs"/>
            </a:endParaRPr>
          </a:p>
        </p:txBody>
      </p:sp>
      <p:sp>
        <p:nvSpPr>
          <p:cNvPr id="4105" name="Line 12"/>
          <p:cNvSpPr>
            <a:spLocks noChangeShapeType="1"/>
          </p:cNvSpPr>
          <p:nvPr/>
        </p:nvSpPr>
        <p:spPr bwMode="auto">
          <a:xfrm flipH="1">
            <a:off x="323850" y="6054725"/>
            <a:ext cx="158750" cy="114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pt-BR" sz="2800" dirty="0" smtClean="0">
              <a:solidFill>
                <a:srgbClr val="000000"/>
              </a:solidFill>
              <a:latin typeface="Arial" panose="020B0604020202020204" pitchFamily="34" charset="0"/>
              <a:ea typeface="+mn-ea"/>
              <a:cs typeface="+mn-cs"/>
            </a:endParaRPr>
          </a:p>
        </p:txBody>
      </p:sp>
      <p:sp>
        <p:nvSpPr>
          <p:cNvPr id="4106" name="Line 13"/>
          <p:cNvSpPr>
            <a:spLocks noChangeShapeType="1"/>
          </p:cNvSpPr>
          <p:nvPr/>
        </p:nvSpPr>
        <p:spPr bwMode="auto">
          <a:xfrm>
            <a:off x="3630613" y="6054725"/>
            <a:ext cx="128587" cy="1222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pt-BR" sz="2800" dirty="0" smtClean="0">
              <a:solidFill>
                <a:srgbClr val="000000"/>
              </a:solidFill>
              <a:latin typeface="Arial" panose="020B0604020202020204" pitchFamily="34" charset="0"/>
              <a:ea typeface="+mn-ea"/>
              <a:cs typeface="+mn-cs"/>
            </a:endParaRPr>
          </a:p>
        </p:txBody>
      </p:sp>
      <p:sp>
        <p:nvSpPr>
          <p:cNvPr id="2" name="Retângulo 1"/>
          <p:cNvSpPr/>
          <p:nvPr/>
        </p:nvSpPr>
        <p:spPr>
          <a:xfrm>
            <a:off x="1542976" y="304800"/>
            <a:ext cx="6056465" cy="3785652"/>
          </a:xfrm>
          <a:prstGeom prst="rect">
            <a:avLst/>
          </a:prstGeom>
          <a:noFill/>
        </p:spPr>
        <p:txBody>
          <a:bodyPr wrap="none" lIns="91440" tIns="45720" rIns="91440" bIns="45720">
            <a:spAutoFit/>
          </a:bodyPr>
          <a:lstStyle/>
          <a:p>
            <a:pPr algn="ctr"/>
            <a:r>
              <a:rPr lang="pt-BR" sz="8000" b="1" cap="none" spc="0" dirty="0" smtClean="0">
                <a:ln w="9525">
                  <a:solidFill>
                    <a:schemeClr val="bg1"/>
                  </a:solidFill>
                  <a:prstDash val="solid"/>
                </a:ln>
                <a:solidFill>
                  <a:schemeClr val="bg1">
                    <a:lumMod val="20000"/>
                    <a:lumOff val="80000"/>
                  </a:schemeClr>
                </a:solidFill>
                <a:effectLst>
                  <a:outerShdw blurRad="12700" dist="38100" dir="2700000" algn="tl" rotWithShape="0">
                    <a:schemeClr val="bg1">
                      <a:lumMod val="50000"/>
                    </a:schemeClr>
                  </a:outerShdw>
                </a:effectLst>
              </a:rPr>
              <a:t>Cosmologia</a:t>
            </a:r>
          </a:p>
          <a:p>
            <a:pPr algn="ctr"/>
            <a:r>
              <a:rPr lang="pt-BR" sz="8000" b="1" cap="none" spc="0" dirty="0" smtClean="0">
                <a:ln w="9525">
                  <a:solidFill>
                    <a:schemeClr val="bg1"/>
                  </a:solidFill>
                  <a:prstDash val="solid"/>
                </a:ln>
                <a:solidFill>
                  <a:schemeClr val="bg1">
                    <a:lumMod val="20000"/>
                    <a:lumOff val="80000"/>
                  </a:schemeClr>
                </a:solidFill>
                <a:effectLst>
                  <a:outerShdw blurRad="12700" dist="38100" dir="2700000" algn="tl" rotWithShape="0">
                    <a:schemeClr val="bg1">
                      <a:lumMod val="50000"/>
                    </a:schemeClr>
                  </a:outerShdw>
                </a:effectLst>
              </a:rPr>
              <a:t>e </a:t>
            </a:r>
          </a:p>
          <a:p>
            <a:pPr algn="ctr"/>
            <a:r>
              <a:rPr lang="pt-BR" sz="8000" b="1" cap="none" spc="0" dirty="0" smtClean="0">
                <a:ln w="9525">
                  <a:solidFill>
                    <a:schemeClr val="bg1"/>
                  </a:solidFill>
                  <a:prstDash val="solid"/>
                </a:ln>
                <a:solidFill>
                  <a:schemeClr val="bg1">
                    <a:lumMod val="20000"/>
                    <a:lumOff val="80000"/>
                  </a:schemeClr>
                </a:solidFill>
                <a:effectLst>
                  <a:outerShdw blurRad="12700" dist="38100" dir="2700000" algn="tl" rotWithShape="0">
                    <a:schemeClr val="bg1">
                      <a:lumMod val="50000"/>
                    </a:schemeClr>
                  </a:outerShdw>
                </a:effectLst>
              </a:rPr>
              <a:t>A Bíblia</a:t>
            </a:r>
            <a:endParaRPr lang="pt-BR" sz="8000" b="1" cap="none" spc="0" dirty="0">
              <a:ln w="9525">
                <a:solidFill>
                  <a:schemeClr val="bg1"/>
                </a:solidFill>
                <a:prstDash val="solid"/>
              </a:ln>
              <a:solidFill>
                <a:schemeClr val="bg1">
                  <a:lumMod val="20000"/>
                  <a:lumOff val="80000"/>
                </a:schemeClr>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714377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4561" name="Picture 2" descr="NASA Hubble Butterfly Nebul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68513" y="304800"/>
            <a:ext cx="5006975"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152400" y="1219200"/>
            <a:ext cx="4473575" cy="609600"/>
          </a:xfrm>
        </p:spPr>
        <p:txBody>
          <a:bodyPr/>
          <a:lstStyle/>
          <a:p>
            <a:pPr>
              <a:defRPr/>
            </a:pPr>
            <a:r>
              <a:rPr lang="en-US" sz="3200" b="1" kern="1200" dirty="0" smtClean="0">
                <a:solidFill>
                  <a:schemeClr val="bg1">
                    <a:lumMod val="20000"/>
                    <a:lumOff val="80000"/>
                  </a:schemeClr>
                </a:solidFill>
                <a:latin typeface="Arial"/>
                <a:ea typeface="ＭＳ Ｐゴシック"/>
                <a:cs typeface="ＭＳ Ｐゴシック"/>
              </a:rPr>
              <a:t>Nebulosa da Borboleta</a:t>
            </a:r>
            <a:endParaRPr lang="en-US" dirty="0">
              <a:solidFill>
                <a:schemeClr val="bg1">
                  <a:lumMod val="20000"/>
                  <a:lumOff val="80000"/>
                </a:schemeClr>
              </a:solidFill>
            </a:endParaRPr>
          </a:p>
        </p:txBody>
      </p:sp>
    </p:spTree>
    <p:extLst>
      <p:ext uri="{BB962C8B-B14F-4D97-AF65-F5344CB8AC3E}">
        <p14:creationId xmlns:p14="http://schemas.microsoft.com/office/powerpoint/2010/main" val="34271346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5138" name="Rectangle 2"/>
          <p:cNvSpPr>
            <a:spLocks noGrp="1" noChangeArrowheads="1"/>
          </p:cNvSpPr>
          <p:nvPr>
            <p:ph type="title"/>
          </p:nvPr>
        </p:nvSpPr>
        <p:spPr/>
        <p:txBody>
          <a:bodyPr/>
          <a:lstStyle/>
          <a:p>
            <a:pPr eaLnBrk="1" hangingPunct="1">
              <a:defRPr/>
            </a:pPr>
            <a:r>
              <a:rPr lang="en-US" dirty="0" smtClean="0">
                <a:solidFill>
                  <a:schemeClr val="bg1">
                    <a:lumMod val="20000"/>
                    <a:lumOff val="80000"/>
                  </a:schemeClr>
                </a:solidFill>
                <a:cs typeface="+mj-cs"/>
              </a:rPr>
              <a:t>Helix nebula</a:t>
            </a:r>
          </a:p>
        </p:txBody>
      </p:sp>
      <p:pic>
        <p:nvPicPr>
          <p:cNvPr id="196610" name="Picture 3" descr="Helix nebula--NA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4375" y="304800"/>
            <a:ext cx="7667625" cy="5768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5140" name="Text Box 4"/>
          <p:cNvSpPr txBox="1">
            <a:spLocks noChangeArrowheads="1"/>
          </p:cNvSpPr>
          <p:nvPr/>
        </p:nvSpPr>
        <p:spPr bwMode="auto">
          <a:xfrm>
            <a:off x="1143000" y="6096000"/>
            <a:ext cx="67818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3600" b="1" dirty="0" smtClean="0">
                <a:solidFill>
                  <a:schemeClr val="bg1">
                    <a:lumMod val="20000"/>
                    <a:lumOff val="80000"/>
                  </a:schemeClr>
                </a:solidFill>
                <a:cs typeface="+mn-cs"/>
              </a:rPr>
              <a:t>Nebulosa Helix</a:t>
            </a:r>
            <a:endParaRPr lang="en-US" sz="3600" b="1" dirty="0">
              <a:solidFill>
                <a:schemeClr val="bg1">
                  <a:lumMod val="20000"/>
                  <a:lumOff val="80000"/>
                </a:schemeClr>
              </a:solidFill>
              <a:cs typeface="+mn-cs"/>
            </a:endParaRPr>
          </a:p>
        </p:txBody>
      </p:sp>
    </p:spTree>
    <p:extLst>
      <p:ext uri="{BB962C8B-B14F-4D97-AF65-F5344CB8AC3E}">
        <p14:creationId xmlns:p14="http://schemas.microsoft.com/office/powerpoint/2010/main" val="2618138550"/>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590A8EA5-ADCA-E045-864A-D17CBC566EF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265165"/>
            <a:ext cx="9144000" cy="8348870"/>
          </a:xfrm>
          <a:prstGeom prst="rect">
            <a:avLst/>
          </a:prstGeom>
        </p:spPr>
      </p:pic>
      <p:sp>
        <p:nvSpPr>
          <p:cNvPr id="6" name="Title 1">
            <a:extLst>
              <a:ext uri="{FF2B5EF4-FFF2-40B4-BE49-F238E27FC236}">
                <a16:creationId xmlns:a16="http://schemas.microsoft.com/office/drawing/2014/main" xmlns="" id="{6D5B7758-F7D6-1047-9236-49D9B63CF75D}"/>
              </a:ext>
            </a:extLst>
          </p:cNvPr>
          <p:cNvSpPr txBox="1">
            <a:spLocks/>
          </p:cNvSpPr>
          <p:nvPr/>
        </p:nvSpPr>
        <p:spPr>
          <a:xfrm>
            <a:off x="1143000" y="4496433"/>
            <a:ext cx="6858000" cy="1504317"/>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50" b="1" spc="-113"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O </a:t>
            </a:r>
            <a:r>
              <a:rPr lang="pt-BR" sz="5250" b="1" spc="-113"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Universo</a:t>
            </a:r>
          </a:p>
          <a:p>
            <a:pPr>
              <a:lnSpc>
                <a:spcPct val="80000"/>
              </a:lnSpc>
            </a:pPr>
            <a:r>
              <a:rPr lang="en-US" sz="3525" spc="-113" dirty="0">
                <a:solidFill>
                  <a:schemeClr val="accent4">
                    <a:lumMod val="60000"/>
                    <a:lumOff val="40000"/>
                  </a:schemeClr>
                </a:solidFill>
                <a:effectLst>
                  <a:outerShdw blurRad="50800" dist="38100" dir="2700000" algn="tl" rotWithShape="0">
                    <a:prstClr val="black">
                      <a:alpha val="40000"/>
                    </a:prstClr>
                  </a:outerShdw>
                </a:effectLst>
                <a:latin typeface="News Gothic MT" panose="020B0503020103020203" pitchFamily="34" charset="0"/>
              </a:rPr>
              <a:t> </a:t>
            </a:r>
            <a:endParaRPr lang="en-US" sz="3525" dirty="0">
              <a:solidFill>
                <a:schemeClr val="bg1"/>
              </a:solidFill>
              <a:effectLst>
                <a:outerShdw blurRad="50800" dist="38100" dir="2700000" algn="tl" rotWithShape="0">
                  <a:prstClr val="black">
                    <a:alpha val="40000"/>
                  </a:prstClr>
                </a:outerShdw>
              </a:effectLst>
              <a:latin typeface="News Gothic MT" panose="020B0503020103020203" pitchFamily="34" charset="0"/>
              <a:cs typeface="Calibri" panose="020F0502020204030204" pitchFamily="34" charset="0"/>
            </a:endParaRPr>
          </a:p>
        </p:txBody>
      </p:sp>
    </p:spTree>
    <p:extLst>
      <p:ext uri="{BB962C8B-B14F-4D97-AF65-F5344CB8AC3E}">
        <p14:creationId xmlns:p14="http://schemas.microsoft.com/office/powerpoint/2010/main" val="13748524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590A8EA5-ADCA-E045-864A-D17CBC566EF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265165"/>
            <a:ext cx="9144000" cy="8348870"/>
          </a:xfrm>
          <a:prstGeom prst="rect">
            <a:avLst/>
          </a:prstGeom>
        </p:spPr>
      </p:pic>
      <p:sp>
        <p:nvSpPr>
          <p:cNvPr id="6" name="Title 1">
            <a:extLst>
              <a:ext uri="{FF2B5EF4-FFF2-40B4-BE49-F238E27FC236}">
                <a16:creationId xmlns:a16="http://schemas.microsoft.com/office/drawing/2014/main" xmlns="" id="{6D5B7758-F7D6-1047-9236-49D9B63CF75D}"/>
              </a:ext>
            </a:extLst>
          </p:cNvPr>
          <p:cNvSpPr txBox="1">
            <a:spLocks/>
          </p:cNvSpPr>
          <p:nvPr/>
        </p:nvSpPr>
        <p:spPr>
          <a:xfrm>
            <a:off x="304800" y="304800"/>
            <a:ext cx="8458200" cy="6172200"/>
          </a:xfrm>
          <a:prstGeom prst="rect">
            <a:avLst/>
          </a:prstGeom>
        </p:spPr>
        <p:txBody>
          <a:bodyPr vert="horz" lIns="68580" tIns="34290" rIns="68580" bIns="3429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50" b="1" spc="-113" dirty="0" smtClean="0">
                <a:solidFill>
                  <a:schemeClr val="bg1"/>
                </a:solidFill>
                <a:latin typeface="Arial" panose="020B0604020202020204" pitchFamily="34" charset="0"/>
                <a:cs typeface="Arial" panose="020B0604020202020204" pitchFamily="34" charset="0"/>
              </a:rPr>
              <a:t>COMO O </a:t>
            </a:r>
            <a:r>
              <a:rPr lang="pt-BR" sz="5250" b="1" spc="-113" dirty="0" smtClean="0">
                <a:solidFill>
                  <a:schemeClr val="bg1"/>
                </a:solidFill>
                <a:latin typeface="Arial" panose="020B0604020202020204" pitchFamily="34" charset="0"/>
                <a:cs typeface="Arial" panose="020B0604020202020204" pitchFamily="34" charset="0"/>
              </a:rPr>
              <a:t>UNIVERSO ORIGINOU?</a:t>
            </a:r>
          </a:p>
          <a:p>
            <a:endParaRPr lang="pt-BR" sz="5250" b="1" spc="-113" dirty="0">
              <a:solidFill>
                <a:schemeClr val="bg1"/>
              </a:solidFill>
              <a:latin typeface="Arial" panose="020B0604020202020204" pitchFamily="34" charset="0"/>
              <a:cs typeface="Arial" panose="020B0604020202020204" pitchFamily="34" charset="0"/>
            </a:endParaRPr>
          </a:p>
          <a:p>
            <a:r>
              <a:rPr lang="pt-BR" sz="4300" b="1" spc="-113" dirty="0" smtClean="0">
                <a:solidFill>
                  <a:schemeClr val="bg1"/>
                </a:solidFill>
                <a:latin typeface="Arial" panose="020B0604020202020204" pitchFamily="34" charset="0"/>
                <a:cs typeface="Arial" panose="020B0604020202020204" pitchFamily="34" charset="0"/>
              </a:rPr>
              <a:t>DOIS MODELOS APOSTOS</a:t>
            </a:r>
          </a:p>
          <a:p>
            <a:endParaRPr lang="pt-BR" sz="5250" b="1" spc="-113" dirty="0">
              <a:solidFill>
                <a:schemeClr val="bg1"/>
              </a:solidFill>
              <a:latin typeface="Arial" panose="020B0604020202020204" pitchFamily="34" charset="0"/>
              <a:cs typeface="Arial" panose="020B0604020202020204" pitchFamily="34" charset="0"/>
            </a:endParaRPr>
          </a:p>
          <a:p>
            <a:r>
              <a:rPr lang="pt-BR" sz="4300" b="1" spc="-113" dirty="0" smtClean="0">
                <a:solidFill>
                  <a:schemeClr val="bg1"/>
                </a:solidFill>
                <a:latin typeface="Arial" panose="020B0604020202020204" pitchFamily="34" charset="0"/>
                <a:cs typeface="Arial" panose="020B0604020202020204" pitchFamily="34" charset="0"/>
              </a:rPr>
              <a:t>SUPERNATURALISMO</a:t>
            </a:r>
          </a:p>
          <a:p>
            <a:r>
              <a:rPr lang="pt-BR" sz="4300" b="1" spc="-113" dirty="0">
                <a:solidFill>
                  <a:schemeClr val="bg1"/>
                </a:solidFill>
                <a:latin typeface="Arial" panose="020B0604020202020204" pitchFamily="34" charset="0"/>
                <a:cs typeface="Arial" panose="020B0604020202020204" pitchFamily="34" charset="0"/>
              </a:rPr>
              <a:t>e</a:t>
            </a:r>
            <a:endParaRPr lang="pt-BR" sz="4300" b="1" spc="-113" dirty="0" smtClean="0">
              <a:solidFill>
                <a:schemeClr val="bg1"/>
              </a:solidFill>
              <a:latin typeface="Arial" panose="020B0604020202020204" pitchFamily="34" charset="0"/>
              <a:cs typeface="Arial" panose="020B0604020202020204" pitchFamily="34" charset="0"/>
            </a:endParaRPr>
          </a:p>
          <a:p>
            <a:r>
              <a:rPr lang="pt-BR" sz="4300" b="1" spc="-113" dirty="0" smtClean="0">
                <a:solidFill>
                  <a:schemeClr val="bg1"/>
                </a:solidFill>
                <a:latin typeface="Arial" panose="020B0604020202020204" pitchFamily="34" charset="0"/>
                <a:cs typeface="Arial" panose="020B0604020202020204" pitchFamily="34" charset="0"/>
              </a:rPr>
              <a:t>NATURALISMO</a:t>
            </a:r>
          </a:p>
          <a:p>
            <a:endParaRPr lang="pt-BR" sz="5250" b="1" spc="-113" dirty="0">
              <a:solidFill>
                <a:schemeClr val="bg1"/>
              </a:solidFill>
              <a:latin typeface="Arial" panose="020B0604020202020204" pitchFamily="34" charset="0"/>
              <a:cs typeface="Arial" panose="020B0604020202020204" pitchFamily="34" charset="0"/>
            </a:endParaRPr>
          </a:p>
          <a:p>
            <a:pPr>
              <a:lnSpc>
                <a:spcPct val="80000"/>
              </a:lnSpc>
            </a:pPr>
            <a:r>
              <a:rPr lang="en-US" sz="3525" spc="-113" dirty="0">
                <a:solidFill>
                  <a:schemeClr val="accent4">
                    <a:lumMod val="60000"/>
                    <a:lumOff val="40000"/>
                  </a:schemeClr>
                </a:solidFill>
                <a:latin typeface="News Gothic MT" panose="020B0503020103020203" pitchFamily="34" charset="0"/>
              </a:rPr>
              <a:t> </a:t>
            </a:r>
            <a:endParaRPr lang="en-US" sz="3525" dirty="0">
              <a:solidFill>
                <a:schemeClr val="bg1"/>
              </a:solidFill>
              <a:latin typeface="News Gothic MT" panose="020B0503020103020203" pitchFamily="34" charset="0"/>
              <a:cs typeface="Calibri" panose="020F0502020204030204" pitchFamily="34" charset="0"/>
            </a:endParaRPr>
          </a:p>
        </p:txBody>
      </p:sp>
    </p:spTree>
    <p:extLst>
      <p:ext uri="{BB962C8B-B14F-4D97-AF65-F5344CB8AC3E}">
        <p14:creationId xmlns:p14="http://schemas.microsoft.com/office/powerpoint/2010/main" val="12001152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A439DB-E3D0-034F-ACA0-9EF991DF1059}"/>
              </a:ext>
            </a:extLst>
          </p:cNvPr>
          <p:cNvSpPr>
            <a:spLocks noGrp="1"/>
          </p:cNvSpPr>
          <p:nvPr>
            <p:ph type="title"/>
          </p:nvPr>
        </p:nvSpPr>
        <p:spPr>
          <a:xfrm>
            <a:off x="2325415" y="2998995"/>
            <a:ext cx="4824248" cy="1474470"/>
          </a:xfrm>
        </p:spPr>
        <p:txBody>
          <a:bodyPr>
            <a:normAutofit fontScale="90000"/>
          </a:bodyPr>
          <a:lstStyle/>
          <a:p>
            <a:pPr algn="ctr">
              <a:lnSpc>
                <a:spcPts val="3300"/>
              </a:lnSpc>
              <a:spcBef>
                <a:spcPts val="0"/>
              </a:spcBef>
              <a:spcAft>
                <a:spcPts val="900"/>
              </a:spcAft>
            </a:pPr>
            <a:r>
              <a:rPr lang="pt-BR" dirty="0" smtClean="0">
                <a:latin typeface="News Gothic MT" panose="020B0503020103020203" pitchFamily="34" charset="0"/>
                <a:cs typeface="Arial" panose="020B0604020202020204" pitchFamily="34" charset="0"/>
              </a:rPr>
              <a:t>No </a:t>
            </a:r>
            <a:r>
              <a:rPr lang="pt-BR" dirty="0">
                <a:latin typeface="News Gothic MT" panose="020B0503020103020203" pitchFamily="34" charset="0"/>
                <a:cs typeface="Arial" panose="020B0604020202020204" pitchFamily="34" charset="0"/>
              </a:rPr>
              <a:t>princípio criou Deus os céus e a </a:t>
            </a:r>
            <a:r>
              <a:rPr lang="pt-BR" dirty="0" smtClean="0">
                <a:latin typeface="News Gothic MT" panose="020B0503020103020203" pitchFamily="34" charset="0"/>
                <a:cs typeface="Arial" panose="020B0604020202020204" pitchFamily="34" charset="0"/>
              </a:rPr>
              <a:t>terra</a:t>
            </a:r>
            <a:r>
              <a:rPr lang="en-US" dirty="0" smtClean="0">
                <a:latin typeface="News Gothic MT" panose="020B0503020103020203" pitchFamily="34" charset="0"/>
                <a:cs typeface="Arial" panose="020B0604020202020204" pitchFamily="34" charset="0"/>
              </a:rPr>
              <a:t>.</a:t>
            </a:r>
            <a:br>
              <a:rPr lang="en-US" dirty="0" smtClean="0">
                <a:latin typeface="News Gothic MT" panose="020B0503020103020203" pitchFamily="34" charset="0"/>
                <a:cs typeface="Arial" panose="020B0604020202020204" pitchFamily="34" charset="0"/>
              </a:rPr>
            </a:br>
            <a:r>
              <a:rPr lang="en-US" dirty="0" smtClean="0">
                <a:latin typeface="News Gothic MT" panose="020B0503020103020203" pitchFamily="34" charset="0"/>
                <a:cs typeface="Arial" panose="020B0604020202020204" pitchFamily="34" charset="0"/>
              </a:rPr>
              <a:t> </a:t>
            </a:r>
            <a:r>
              <a:rPr lang="en-US" sz="2700" dirty="0">
                <a:latin typeface="News Gothic MT" panose="020B0503020103020203" pitchFamily="34" charset="0"/>
                <a:cs typeface="Arial" panose="020B0604020202020204" pitchFamily="34" charset="0"/>
              </a:rPr>
              <a:t>Gên. 1:1</a:t>
            </a:r>
          </a:p>
        </p:txBody>
      </p:sp>
      <p:pic>
        <p:nvPicPr>
          <p:cNvPr id="5" name="Imagem 4"/>
          <p:cNvPicPr>
            <a:picLocks noChangeAspect="1"/>
          </p:cNvPicPr>
          <p:nvPr/>
        </p:nvPicPr>
        <p:blipFill>
          <a:blip r:embed="rId3"/>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xmlns="" id="{8EA439DB-E3D0-034F-ACA0-9EF991DF1059}"/>
              </a:ext>
            </a:extLst>
          </p:cNvPr>
          <p:cNvSpPr txBox="1">
            <a:spLocks/>
          </p:cNvSpPr>
          <p:nvPr/>
        </p:nvSpPr>
        <p:spPr>
          <a:xfrm>
            <a:off x="2286000" y="2617995"/>
            <a:ext cx="4824248" cy="302080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ct val="100000"/>
              </a:lnSpc>
              <a:spcBef>
                <a:spcPts val="0"/>
              </a:spcBef>
              <a:spcAft>
                <a:spcPts val="900"/>
              </a:spcAft>
            </a:pPr>
            <a:r>
              <a:rPr lang="pt-BR" sz="4400" b="1" dirty="0" smtClean="0">
                <a:latin typeface="News Gothic MT" panose="020B0503020103020203" pitchFamily="34" charset="0"/>
                <a:cs typeface="Arial" panose="020B0604020202020204" pitchFamily="34" charset="0"/>
              </a:rPr>
              <a:t>No princípio   criou Deus          os céus e a terra</a:t>
            </a:r>
            <a:r>
              <a:rPr lang="en-US" sz="4400" b="1" dirty="0" smtClean="0">
                <a:latin typeface="News Gothic MT" panose="020B0503020103020203" pitchFamily="34" charset="0"/>
                <a:cs typeface="Arial" panose="020B0604020202020204" pitchFamily="34" charset="0"/>
              </a:rPr>
              <a:t>.</a:t>
            </a:r>
            <a:br>
              <a:rPr lang="en-US" sz="4400" b="1" dirty="0" smtClean="0">
                <a:latin typeface="News Gothic MT" panose="020B0503020103020203" pitchFamily="34" charset="0"/>
                <a:cs typeface="Arial" panose="020B0604020202020204" pitchFamily="34" charset="0"/>
              </a:rPr>
            </a:br>
            <a:r>
              <a:rPr lang="en-US" sz="4400" b="1" dirty="0" smtClean="0">
                <a:latin typeface="News Gothic MT" panose="020B0503020103020203" pitchFamily="34" charset="0"/>
                <a:cs typeface="Arial" panose="020B0604020202020204" pitchFamily="34" charset="0"/>
              </a:rPr>
              <a:t> </a:t>
            </a:r>
            <a:r>
              <a:rPr lang="en-US" sz="3600" b="1" dirty="0" smtClean="0">
                <a:latin typeface="News Gothic MT" panose="020B0503020103020203" pitchFamily="34" charset="0"/>
                <a:cs typeface="Arial" panose="020B0604020202020204" pitchFamily="34" charset="0"/>
              </a:rPr>
              <a:t>Gên. 1:1</a:t>
            </a:r>
            <a:endParaRPr lang="en-US" sz="3600" b="1" dirty="0">
              <a:latin typeface="News Gothic MT" panose="020B0503020103020203" pitchFamily="34" charset="0"/>
              <a:cs typeface="Arial" panose="020B0604020202020204" pitchFamily="34" charset="0"/>
            </a:endParaRPr>
          </a:p>
        </p:txBody>
      </p:sp>
      <p:sp>
        <p:nvSpPr>
          <p:cNvPr id="8" name="Title 1">
            <a:extLst>
              <a:ext uri="{FF2B5EF4-FFF2-40B4-BE49-F238E27FC236}">
                <a16:creationId xmlns:a16="http://schemas.microsoft.com/office/drawing/2014/main" xmlns="" id="{8EA439DB-E3D0-034F-ACA0-9EF991DF1059}"/>
              </a:ext>
            </a:extLst>
          </p:cNvPr>
          <p:cNvSpPr txBox="1">
            <a:spLocks/>
          </p:cNvSpPr>
          <p:nvPr/>
        </p:nvSpPr>
        <p:spPr>
          <a:xfrm>
            <a:off x="628650" y="661560"/>
            <a:ext cx="7886700" cy="147447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pt-BR" sz="6600" b="1" dirty="0">
                <a:solidFill>
                  <a:schemeClr val="bg1"/>
                </a:solidFill>
                <a:latin typeface="News Gothic MT" panose="020B0503020103020203" pitchFamily="34" charset="0"/>
              </a:rPr>
              <a:t>Supernaturalismo</a:t>
            </a:r>
            <a:r>
              <a:rPr lang="pt-BR" sz="4800" b="1" dirty="0">
                <a:solidFill>
                  <a:schemeClr val="bg1"/>
                </a:solidFill>
                <a:latin typeface="News Gothic MT" panose="020B0503020103020203" pitchFamily="34" charset="0"/>
              </a:rPr>
              <a:t/>
            </a:r>
            <a:br>
              <a:rPr lang="pt-BR" sz="4800" b="1" dirty="0">
                <a:solidFill>
                  <a:schemeClr val="bg1"/>
                </a:solidFill>
                <a:latin typeface="News Gothic MT" panose="020B0503020103020203" pitchFamily="34" charset="0"/>
              </a:rPr>
            </a:br>
            <a:r>
              <a:rPr lang="pt-BR" sz="4800" b="1" dirty="0">
                <a:solidFill>
                  <a:schemeClr val="bg1"/>
                </a:solidFill>
                <a:latin typeface="News Gothic MT" panose="020B0503020103020203" pitchFamily="34" charset="0"/>
              </a:rPr>
              <a:t> </a:t>
            </a:r>
            <a:r>
              <a:rPr lang="pt-BR" sz="4800" b="1" dirty="0" smtClean="0">
                <a:solidFill>
                  <a:schemeClr val="bg1"/>
                </a:solidFill>
                <a:latin typeface="News Gothic MT" panose="020B0503020103020203" pitchFamily="34" charset="0"/>
              </a:rPr>
              <a:t>6.000 anos atrás</a:t>
            </a:r>
            <a:r>
              <a:rPr lang="en-US" sz="4800" b="1" dirty="0">
                <a:solidFill>
                  <a:schemeClr val="bg1"/>
                </a:solidFill>
              </a:rPr>
              <a:t/>
            </a:r>
            <a:br>
              <a:rPr lang="en-US" sz="4800" b="1" dirty="0">
                <a:solidFill>
                  <a:schemeClr val="bg1"/>
                </a:solidFill>
              </a:rPr>
            </a:br>
            <a:endParaRPr lang="en-US" sz="4800" b="1" dirty="0">
              <a:solidFill>
                <a:schemeClr val="bg1"/>
              </a:solidFill>
              <a:cs typeface="Arial" panose="020B0604020202020204" pitchFamily="34" charset="0"/>
            </a:endParaRPr>
          </a:p>
        </p:txBody>
      </p:sp>
      <p:sp>
        <p:nvSpPr>
          <p:cNvPr id="9" name="TextBox 5">
            <a:extLst>
              <a:ext uri="{FF2B5EF4-FFF2-40B4-BE49-F238E27FC236}">
                <a16:creationId xmlns:a16="http://schemas.microsoft.com/office/drawing/2014/main" xmlns="" id="{A2F0982E-07DD-9E46-BD30-C2D3EA28B2FE}"/>
              </a:ext>
            </a:extLst>
          </p:cNvPr>
          <p:cNvSpPr txBox="1"/>
          <p:nvPr/>
        </p:nvSpPr>
        <p:spPr>
          <a:xfrm>
            <a:off x="2049383" y="-894379"/>
            <a:ext cx="5097518" cy="7786747"/>
          </a:xfrm>
          <a:prstGeom prst="rect">
            <a:avLst/>
          </a:prstGeom>
          <a:noFill/>
        </p:spPr>
        <p:txBody>
          <a:bodyPr wrap="square" rtlCol="0">
            <a:spAutoFit/>
          </a:bodyPr>
          <a:lstStyle/>
          <a:p>
            <a:pPr algn="ctr" fontAlgn="auto">
              <a:spcBef>
                <a:spcPts val="0"/>
              </a:spcBef>
              <a:spcAft>
                <a:spcPts val="0"/>
              </a:spcAft>
            </a:pPr>
            <a:r>
              <a:rPr lang="en-US" sz="50000" b="1" dirty="0" smtClean="0">
                <a:solidFill>
                  <a:srgbClr val="DE0000"/>
                </a:solidFill>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X</a:t>
            </a:r>
            <a:endParaRPr lang="en-US" sz="50000" b="1" dirty="0">
              <a:solidFill>
                <a:srgbClr val="DE0000"/>
              </a:solidFill>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79025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B2059EE6-3E0C-C84B-8A58-A02D8AC7BB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4330" y="-1014413"/>
            <a:ext cx="9852660" cy="12315825"/>
          </a:xfrm>
          <a:prstGeom prst="rect">
            <a:avLst/>
          </a:prstGeom>
        </p:spPr>
      </p:pic>
      <p:sp>
        <p:nvSpPr>
          <p:cNvPr id="2" name="Title 1">
            <a:extLst>
              <a:ext uri="{FF2B5EF4-FFF2-40B4-BE49-F238E27FC236}">
                <a16:creationId xmlns:a16="http://schemas.microsoft.com/office/drawing/2014/main" xmlns="" id="{EE6BC319-0B62-5C4B-B8C9-EA0B50394760}"/>
              </a:ext>
            </a:extLst>
          </p:cNvPr>
          <p:cNvSpPr>
            <a:spLocks noGrp="1"/>
          </p:cNvSpPr>
          <p:nvPr>
            <p:ph type="ctrTitle"/>
          </p:nvPr>
        </p:nvSpPr>
        <p:spPr>
          <a:xfrm>
            <a:off x="1905000" y="152400"/>
            <a:ext cx="4572000" cy="1241822"/>
          </a:xfrm>
        </p:spPr>
        <p:txBody>
          <a:bodyPr>
            <a:normAutofit/>
          </a:bodyPr>
          <a:lstStyle/>
          <a:p>
            <a:r>
              <a:rPr lang="pt-BR" sz="6000" b="1" spc="-113"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Naturalismo</a:t>
            </a:r>
          </a:p>
        </p:txBody>
      </p:sp>
      <p:sp>
        <p:nvSpPr>
          <p:cNvPr id="5" name="Title 1">
            <a:extLst>
              <a:ext uri="{FF2B5EF4-FFF2-40B4-BE49-F238E27FC236}">
                <a16:creationId xmlns:a16="http://schemas.microsoft.com/office/drawing/2014/main" xmlns="" id="{EE6BC319-0B62-5C4B-B8C9-EA0B50394760}"/>
              </a:ext>
            </a:extLst>
          </p:cNvPr>
          <p:cNvSpPr txBox="1">
            <a:spLocks/>
          </p:cNvSpPr>
          <p:nvPr/>
        </p:nvSpPr>
        <p:spPr>
          <a:xfrm>
            <a:off x="685800" y="2743200"/>
            <a:ext cx="7924800" cy="218301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pt-BR" b="1" spc="-113" dirty="0" smtClean="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13.8 bilhões de anos atrás </a:t>
            </a:r>
          </a:p>
          <a:p>
            <a:pPr fontAlgn="auto">
              <a:spcAft>
                <a:spcPts val="0"/>
              </a:spcAft>
            </a:pPr>
            <a:r>
              <a:rPr lang="pt-BR" b="1" spc="-113" dirty="0" smtClean="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do </a:t>
            </a:r>
          </a:p>
          <a:p>
            <a:pPr fontAlgn="auto">
              <a:spcAft>
                <a:spcPts val="0"/>
              </a:spcAft>
            </a:pPr>
            <a:r>
              <a:rPr lang="pt-BR" b="1" spc="-113" dirty="0" smtClean="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nada surgiu tudo</a:t>
            </a:r>
            <a:endParaRPr lang="pt-BR" b="1" spc="-113"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3074" name="Picture 2" descr="Image result for thumbs up transparent backgrou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6819" y="2133362"/>
            <a:ext cx="3123519" cy="2964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62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1" y="0"/>
            <a:ext cx="9116420" cy="6858000"/>
          </a:xfrm>
          <a:prstGeom prst="rect">
            <a:avLst/>
          </a:prstGeom>
          <a:solidFill>
            <a:srgbClr val="06060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p>
        </p:txBody>
      </p:sp>
      <p:sp>
        <p:nvSpPr>
          <p:cNvPr id="5" name="Title 1">
            <a:extLst>
              <a:ext uri="{FF2B5EF4-FFF2-40B4-BE49-F238E27FC236}">
                <a16:creationId xmlns:a16="http://schemas.microsoft.com/office/drawing/2014/main" xmlns="" id="{B74127B6-F6A2-5645-899E-B52C7D8647CD}"/>
              </a:ext>
            </a:extLst>
          </p:cNvPr>
          <p:cNvSpPr txBox="1">
            <a:spLocks/>
          </p:cNvSpPr>
          <p:nvPr/>
        </p:nvSpPr>
        <p:spPr>
          <a:xfrm>
            <a:off x="304693" y="2440152"/>
            <a:ext cx="2428064" cy="1039463"/>
          </a:xfrm>
          <a:prstGeom prst="rect">
            <a:avLst/>
          </a:prstGeom>
          <a:solidFill>
            <a:srgbClr val="FFFFFF">
              <a:alpha val="0"/>
            </a:srgbClr>
          </a:solidFill>
        </p:spPr>
        <p:txBody>
          <a:bodyPr anchor="t">
            <a:normAutofit fontScale="3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Aft>
                <a:spcPts val="0"/>
              </a:spcAft>
            </a:pPr>
            <a:r>
              <a:rPr lang="en-US" sz="12525" b="1" spc="-113"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Big Bang </a:t>
            </a:r>
            <a:r>
              <a:rPr lang="en-US" sz="6900" b="1" spc="-113"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a:t>
            </a:r>
            <a:endParaRPr lang="en-US" sz="6900" spc="-113" dirty="0">
              <a:solidFill>
                <a:prstClr val="white"/>
              </a:solidFill>
              <a:effectLst>
                <a:outerShdw blurRad="50800" dist="38100" dir="2700000" algn="tl" rotWithShape="0">
                  <a:prstClr val="black">
                    <a:alpha val="40000"/>
                  </a:prstClr>
                </a:outerShdw>
              </a:effectLst>
              <a:latin typeface="News Gothic MT" panose="020B0503020103020203" pitchFamily="34" charset="0"/>
              <a:cs typeface="Arial" panose="020B0604020202020204" pitchFamily="34" charset="0"/>
            </a:endParaRPr>
          </a:p>
        </p:txBody>
      </p:sp>
      <p:sp>
        <p:nvSpPr>
          <p:cNvPr id="4" name="Title 1">
            <a:extLst>
              <a:ext uri="{FF2B5EF4-FFF2-40B4-BE49-F238E27FC236}">
                <a16:creationId xmlns:a16="http://schemas.microsoft.com/office/drawing/2014/main" xmlns="" id="{EA6998CA-9459-094F-BA80-978A24DDDB49}"/>
              </a:ext>
            </a:extLst>
          </p:cNvPr>
          <p:cNvSpPr txBox="1">
            <a:spLocks/>
          </p:cNvSpPr>
          <p:nvPr/>
        </p:nvSpPr>
        <p:spPr>
          <a:xfrm>
            <a:off x="304693" y="3152672"/>
            <a:ext cx="2428064" cy="1724128"/>
          </a:xfrm>
          <a:prstGeom prst="rect">
            <a:avLst/>
          </a:prstGeom>
          <a:solidFill>
            <a:srgbClr val="FFFFFF">
              <a:alpha val="0"/>
            </a:srgbClr>
          </a:solidFill>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Aft>
                <a:spcPts val="0"/>
              </a:spcAft>
            </a:pPr>
            <a:r>
              <a:rPr lang="pt-BR" sz="2400" b="1" spc="-113" dirty="0" smtClean="0">
                <a:solidFill>
                  <a:srgbClr val="FFC000">
                    <a:lumMod val="60000"/>
                    <a:lumOff val="40000"/>
                  </a:srgbClr>
                </a:solidFill>
                <a:effectLst>
                  <a:outerShdw blurRad="50800" dist="38100" dir="2700000" algn="tl" rotWithShape="0">
                    <a:prstClr val="black">
                      <a:alpha val="40000"/>
                    </a:prstClr>
                  </a:outerShdw>
                </a:effectLst>
                <a:latin typeface="News Gothic MT" panose="020B0503020103020203" pitchFamily="34" charset="0"/>
              </a:rPr>
              <a:t>13.8 bilhões</a:t>
            </a:r>
            <a:br>
              <a:rPr lang="pt-BR" sz="2400" b="1" spc="-113" dirty="0" smtClean="0">
                <a:solidFill>
                  <a:srgbClr val="FFC000">
                    <a:lumMod val="60000"/>
                    <a:lumOff val="40000"/>
                  </a:srgbClr>
                </a:solidFill>
                <a:effectLst>
                  <a:outerShdw blurRad="50800" dist="38100" dir="2700000" algn="tl" rotWithShape="0">
                    <a:prstClr val="black">
                      <a:alpha val="40000"/>
                    </a:prstClr>
                  </a:outerShdw>
                </a:effectLst>
                <a:latin typeface="News Gothic MT" panose="020B0503020103020203" pitchFamily="34" charset="0"/>
              </a:rPr>
            </a:br>
            <a:r>
              <a:rPr lang="pt-BR" sz="2400" b="1" spc="-113" dirty="0" smtClean="0">
                <a:solidFill>
                  <a:srgbClr val="FFC000">
                    <a:lumMod val="60000"/>
                    <a:lumOff val="40000"/>
                  </a:srgbClr>
                </a:solidFill>
                <a:effectLst>
                  <a:outerShdw blurRad="50800" dist="38100" dir="2700000" algn="tl" rotWithShape="0">
                    <a:prstClr val="black">
                      <a:alpha val="40000"/>
                    </a:prstClr>
                  </a:outerShdw>
                </a:effectLst>
                <a:latin typeface="News Gothic MT" panose="020B0503020103020203" pitchFamily="34" charset="0"/>
              </a:rPr>
              <a:t>de anos atrás</a:t>
            </a:r>
            <a:endParaRPr lang="pt-BR" sz="2400" b="1" spc="-113" dirty="0">
              <a:solidFill>
                <a:prstClr val="white"/>
              </a:solidFill>
              <a:effectLst>
                <a:outerShdw blurRad="50800" dist="38100" dir="2700000" algn="tl" rotWithShape="0">
                  <a:prstClr val="black">
                    <a:alpha val="40000"/>
                  </a:prstClr>
                </a:outerShdw>
              </a:effectLst>
              <a:latin typeface="News Gothic MT" panose="020B0503020103020203" pitchFamily="34" charset="0"/>
              <a:cs typeface="Arial" panose="020B0604020202020204" pitchFamily="34" charset="0"/>
            </a:endParaRPr>
          </a:p>
        </p:txBody>
      </p:sp>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5552" y="1622566"/>
            <a:ext cx="6123811" cy="3779340"/>
          </a:xfrm>
          <a:prstGeom prst="rect">
            <a:avLst/>
          </a:prstGeom>
        </p:spPr>
      </p:pic>
      <p:sp>
        <p:nvSpPr>
          <p:cNvPr id="25" name="CaixaDeTexto 24"/>
          <p:cNvSpPr txBox="1"/>
          <p:nvPr/>
        </p:nvSpPr>
        <p:spPr>
          <a:xfrm>
            <a:off x="228600" y="228600"/>
            <a:ext cx="3429000" cy="646331"/>
          </a:xfrm>
          <a:prstGeom prst="rect">
            <a:avLst/>
          </a:prstGeom>
          <a:noFill/>
        </p:spPr>
        <p:txBody>
          <a:bodyPr wrap="square" rtlCol="0">
            <a:spAutoFit/>
          </a:bodyPr>
          <a:lstStyle/>
          <a:p>
            <a:pPr algn="ctr"/>
            <a:r>
              <a:rPr lang="pt-BR" sz="3600" b="1" dirty="0" smtClean="0">
                <a:solidFill>
                  <a:schemeClr val="bg1"/>
                </a:solidFill>
              </a:rPr>
              <a:t>O Homem diz:</a:t>
            </a:r>
            <a:endParaRPr lang="pt-BR" sz="3600" b="1" dirty="0">
              <a:solidFill>
                <a:schemeClr val="bg1"/>
              </a:solidFill>
            </a:endParaRPr>
          </a:p>
        </p:txBody>
      </p:sp>
    </p:spTree>
    <p:extLst>
      <p:ext uri="{BB962C8B-B14F-4D97-AF65-F5344CB8AC3E}">
        <p14:creationId xmlns:p14="http://schemas.microsoft.com/office/powerpoint/2010/main" val="9342870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1" y="0"/>
            <a:ext cx="9116420" cy="6858000"/>
          </a:xfrm>
          <a:prstGeom prst="rect">
            <a:avLst/>
          </a:prstGeom>
          <a:solidFill>
            <a:srgbClr val="06060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p>
        </p:txBody>
      </p:sp>
      <p:pic>
        <p:nvPicPr>
          <p:cNvPr id="1028"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44234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EE6BC319-0B62-5C4B-B8C9-EA0B50394760}"/>
              </a:ext>
            </a:extLst>
          </p:cNvPr>
          <p:cNvSpPr>
            <a:spLocks noGrp="1"/>
          </p:cNvSpPr>
          <p:nvPr>
            <p:ph type="ctrTitle"/>
          </p:nvPr>
        </p:nvSpPr>
        <p:spPr>
          <a:xfrm>
            <a:off x="4953000" y="4953000"/>
            <a:ext cx="3965087" cy="3311780"/>
          </a:xfrm>
          <a:solidFill>
            <a:srgbClr val="FFFFFF">
              <a:alpha val="0"/>
            </a:srgbClr>
          </a:solidFill>
        </p:spPr>
        <p:txBody>
          <a:bodyPr anchor="t">
            <a:normAutofit/>
          </a:bodyPr>
          <a:lstStyle/>
          <a:p>
            <a:pPr>
              <a:lnSpc>
                <a:spcPct val="100000"/>
              </a:lnSpc>
            </a:pPr>
            <a:r>
              <a:rPr lang="pt-BR" sz="3600" b="1" spc="-113" dirty="0" smtClean="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 Bíblia diz:</a:t>
            </a:r>
            <a:br>
              <a:rPr lang="pt-BR" sz="3600" b="1" spc="-113" dirty="0" smtClean="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pt-BR" sz="2400" spc="-113" dirty="0" smtClean="0">
                <a:solidFill>
                  <a:srgbClr val="FFC000"/>
                </a:solidFill>
                <a:effectLst>
                  <a:outerShdw blurRad="50800" dist="38100" dir="2700000" algn="tl" rotWithShape="0">
                    <a:prstClr val="black">
                      <a:alpha val="40000"/>
                    </a:prstClr>
                  </a:outerShdw>
                </a:effectLst>
                <a:latin typeface="News Gothic MT" panose="020B0503020103020203" pitchFamily="34" charset="0"/>
              </a:rPr>
              <a:t>A Terra foi criada </a:t>
            </a:r>
            <a:r>
              <a:rPr lang="pt-BR" sz="2400" spc="-113" dirty="0" smtClean="0">
                <a:solidFill>
                  <a:srgbClr val="FFC000"/>
                </a:solidFill>
                <a:effectLst>
                  <a:outerShdw blurRad="50800" dist="38100" dir="2700000" algn="tl" rotWithShape="0">
                    <a:prstClr val="black">
                      <a:alpha val="40000"/>
                    </a:prstClr>
                  </a:outerShdw>
                </a:effectLst>
                <a:latin typeface="News Gothic MT" panose="020B0503020103020203" pitchFamily="34" charset="0"/>
              </a:rPr>
              <a:t>no </a:t>
            </a:r>
            <a:r>
              <a:rPr lang="pt-BR" sz="2400" spc="-113" dirty="0" smtClean="0">
                <a:solidFill>
                  <a:srgbClr val="FFC000"/>
                </a:solidFill>
                <a:effectLst>
                  <a:outerShdw blurRad="50800" dist="38100" dir="2700000" algn="tl" rotWithShape="0">
                    <a:prstClr val="black">
                      <a:alpha val="40000"/>
                    </a:prstClr>
                  </a:outerShdw>
                </a:effectLst>
                <a:latin typeface="News Gothic MT" panose="020B0503020103020203" pitchFamily="34" charset="0"/>
              </a:rPr>
              <a:t>início, acerca de 6,000 anos atrás</a:t>
            </a:r>
            <a:endParaRPr lang="pt-BR" sz="2400" spc="-113" dirty="0">
              <a:solidFill>
                <a:srgbClr val="FFC000"/>
              </a:solidFill>
              <a:effectLst>
                <a:outerShdw blurRad="50800" dist="38100" dir="2700000" algn="tl" rotWithShape="0">
                  <a:prstClr val="black">
                    <a:alpha val="40000"/>
                  </a:prstClr>
                </a:outerShdw>
              </a:effectLst>
              <a:latin typeface="News Gothic MT" panose="020B0503020103020203" pitchFamily="34" charset="0"/>
              <a:cs typeface="Arial" panose="020B0604020202020204" pitchFamily="34" charset="0"/>
            </a:endParaRPr>
          </a:p>
        </p:txBody>
      </p:sp>
    </p:spTree>
    <p:extLst>
      <p:ext uri="{BB962C8B-B14F-4D97-AF65-F5344CB8AC3E}">
        <p14:creationId xmlns:p14="http://schemas.microsoft.com/office/powerpoint/2010/main" val="5977131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D74F3A6-2DAA-5E4E-8744-5F75A615FEB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xmlns="" id="{8AE044A3-544A-F340-A7A5-FEC01E28E251}"/>
              </a:ext>
            </a:extLst>
          </p:cNvPr>
          <p:cNvSpPr txBox="1">
            <a:spLocks/>
          </p:cNvSpPr>
          <p:nvPr/>
        </p:nvSpPr>
        <p:spPr>
          <a:xfrm>
            <a:off x="533400" y="5131296"/>
            <a:ext cx="8077199" cy="1117104"/>
          </a:xfrm>
          <a:prstGeom prst="rect">
            <a:avLst/>
          </a:prstGeom>
          <a:solidFill>
            <a:srgbClr val="000000">
              <a:alpha val="20000"/>
            </a:srgbClr>
          </a:solidFill>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pt-BR" sz="2400" b="1" spc="-113" dirty="0">
                <a:solidFill>
                  <a:srgbClr val="FFC0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Nove bilhões de anos depois, </a:t>
            </a:r>
            <a:r>
              <a:rPr lang="pt-BR" sz="2400" b="1" spc="-113" dirty="0" smtClean="0">
                <a:solidFill>
                  <a:srgbClr val="FFC0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as e</a:t>
            </a:r>
            <a:r>
              <a:rPr lang="pt-BR" sz="2400" b="1" spc="-113" dirty="0" smtClean="0">
                <a:solidFill>
                  <a:srgbClr val="FFC0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strelas </a:t>
            </a:r>
            <a:r>
              <a:rPr lang="pt-BR" sz="2400" b="1" spc="-113" dirty="0">
                <a:solidFill>
                  <a:srgbClr val="FFC0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e galáxias </a:t>
            </a:r>
            <a:r>
              <a:rPr lang="pt-BR" sz="2400" b="1" spc="-113" dirty="0" smtClean="0">
                <a:solidFill>
                  <a:srgbClr val="FFC0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formaram, o </a:t>
            </a:r>
            <a:r>
              <a:rPr lang="pt-BR" sz="2400" b="1" spc="-113" dirty="0" smtClean="0">
                <a:solidFill>
                  <a:srgbClr val="FFC0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sistema </a:t>
            </a:r>
            <a:r>
              <a:rPr lang="pt-BR" sz="2400" b="1" spc="-113" dirty="0">
                <a:solidFill>
                  <a:srgbClr val="FFC0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solar se formou a partir de uma nuvem de </a:t>
            </a:r>
            <a:r>
              <a:rPr lang="pt-BR" sz="2400" b="1" spc="-113" dirty="0" smtClean="0">
                <a:solidFill>
                  <a:srgbClr val="FFC0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gás.</a:t>
            </a:r>
            <a:endParaRPr lang="en-US" sz="2400" spc="-113" dirty="0">
              <a:solidFill>
                <a:srgbClr val="FFC000"/>
              </a:solidFill>
              <a:effectLst>
                <a:outerShdw blurRad="50800" dist="38100" dir="2700000" algn="tl" rotWithShape="0">
                  <a:prstClr val="black">
                    <a:alpha val="40000"/>
                  </a:prstClr>
                </a:outerShdw>
              </a:effectLst>
              <a:latin typeface="News Gothic MT" panose="020B0503020103020203" pitchFamily="34" charset="0"/>
              <a:cs typeface="Arial" panose="020B0604020202020204" pitchFamily="34" charset="0"/>
            </a:endParaRPr>
          </a:p>
        </p:txBody>
      </p:sp>
      <p:sp>
        <p:nvSpPr>
          <p:cNvPr id="5" name="CaixaDeTexto 4"/>
          <p:cNvSpPr txBox="1"/>
          <p:nvPr/>
        </p:nvSpPr>
        <p:spPr>
          <a:xfrm>
            <a:off x="228600" y="228600"/>
            <a:ext cx="3429000" cy="646331"/>
          </a:xfrm>
          <a:prstGeom prst="rect">
            <a:avLst/>
          </a:prstGeom>
          <a:noFill/>
        </p:spPr>
        <p:txBody>
          <a:bodyPr wrap="square" rtlCol="0">
            <a:spAutoFit/>
          </a:bodyPr>
          <a:lstStyle/>
          <a:p>
            <a:pPr algn="ctr"/>
            <a:r>
              <a:rPr lang="pt-BR" sz="3600" b="1" dirty="0" smtClean="0">
                <a:solidFill>
                  <a:schemeClr val="bg1"/>
                </a:solidFill>
              </a:rPr>
              <a:t>O Homem diz:</a:t>
            </a:r>
            <a:endParaRPr lang="pt-BR" sz="3600" b="1" dirty="0">
              <a:solidFill>
                <a:schemeClr val="bg1"/>
              </a:solidFill>
            </a:endParaRPr>
          </a:p>
        </p:txBody>
      </p:sp>
      <p:pic>
        <p:nvPicPr>
          <p:cNvPr id="1026" name="Picture 2" descr="Sistema Solar: o que é, ordem dos planetas, astros - Brasil Esco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474469"/>
            <a:ext cx="5715000" cy="3209926"/>
          </a:xfrm>
          <a:prstGeom prst="rect">
            <a:avLst/>
          </a:prstGeom>
          <a:noFill/>
          <a:ln>
            <a:solidFill>
              <a:schemeClr val="accent1">
                <a:shade val="95000"/>
                <a:satMod val="10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45647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ncontrado Primeiro Planeta Em Torno De Uma Estrela Parecida Com o Sol Em  Um Aglomerado Estel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3713" y="-50800"/>
            <a:ext cx="11063913" cy="6908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EE6BC319-0B62-5C4B-B8C9-EA0B50394760}"/>
              </a:ext>
            </a:extLst>
          </p:cNvPr>
          <p:cNvSpPr>
            <a:spLocks noGrp="1"/>
          </p:cNvSpPr>
          <p:nvPr>
            <p:ph type="ctrTitle"/>
          </p:nvPr>
        </p:nvSpPr>
        <p:spPr>
          <a:xfrm>
            <a:off x="4648200" y="914400"/>
            <a:ext cx="3965087" cy="3311780"/>
          </a:xfrm>
          <a:solidFill>
            <a:srgbClr val="FFFFFF">
              <a:alpha val="0"/>
            </a:srgbClr>
          </a:solidFill>
        </p:spPr>
        <p:txBody>
          <a:bodyPr anchor="t">
            <a:normAutofit/>
          </a:bodyPr>
          <a:lstStyle/>
          <a:p>
            <a:pPr>
              <a:lnSpc>
                <a:spcPct val="100000"/>
              </a:lnSpc>
            </a:pPr>
            <a:r>
              <a:rPr lang="pt-BR" sz="3600" b="1" spc="-113" dirty="0" smtClean="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 Bíblia diz:</a:t>
            </a:r>
            <a:br>
              <a:rPr lang="pt-BR" sz="3600" b="1" spc="-113" dirty="0" smtClean="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pt-BR" sz="2400" b="1" spc="-113" dirty="0" smtClean="0">
                <a:solidFill>
                  <a:srgbClr val="FFC000"/>
                </a:solidFill>
                <a:effectLst>
                  <a:outerShdw blurRad="50800" dist="38100" dir="2700000" algn="tl" rotWithShape="0">
                    <a:prstClr val="black">
                      <a:alpha val="40000"/>
                    </a:prstClr>
                  </a:outerShdw>
                </a:effectLst>
                <a:latin typeface="News Gothic MT" panose="020B0503020103020203" pitchFamily="34" charset="0"/>
              </a:rPr>
              <a:t>O sol, lua e estrelas foram criados no dia quatro, depois </a:t>
            </a:r>
            <a:r>
              <a:rPr lang="pt-BR" sz="2400" b="1" spc="-113" dirty="0" smtClean="0">
                <a:solidFill>
                  <a:srgbClr val="FFC000"/>
                </a:solidFill>
                <a:effectLst>
                  <a:outerShdw blurRad="50800" dist="38100" dir="2700000" algn="tl" rotWithShape="0">
                    <a:prstClr val="black">
                      <a:alpha val="40000"/>
                    </a:prstClr>
                  </a:outerShdw>
                </a:effectLst>
                <a:latin typeface="News Gothic MT" panose="020B0503020103020203" pitchFamily="34" charset="0"/>
              </a:rPr>
              <a:t>da Terra.</a:t>
            </a:r>
            <a:endParaRPr lang="pt-BR" sz="2400" b="1" spc="-113" dirty="0">
              <a:solidFill>
                <a:srgbClr val="FFC000"/>
              </a:solidFill>
              <a:effectLst>
                <a:outerShdw blurRad="50800" dist="38100" dir="2700000" algn="tl" rotWithShape="0">
                  <a:prstClr val="black">
                    <a:alpha val="40000"/>
                  </a:prstClr>
                </a:outerShdw>
              </a:effectLst>
              <a:latin typeface="News Gothic MT" panose="020B0503020103020203" pitchFamily="34" charset="0"/>
              <a:cs typeface="Arial" panose="020B0604020202020204" pitchFamily="34" charset="0"/>
            </a:endParaRPr>
          </a:p>
        </p:txBody>
      </p:sp>
    </p:spTree>
    <p:extLst>
      <p:ext uri="{BB962C8B-B14F-4D97-AF65-F5344CB8AC3E}">
        <p14:creationId xmlns:p14="http://schemas.microsoft.com/office/powerpoint/2010/main" val="11528617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defRPr/>
            </a:pPr>
            <a:r>
              <a:rPr lang="en-US" dirty="0" smtClean="0">
                <a:solidFill>
                  <a:schemeClr val="bg1">
                    <a:lumMod val="20000"/>
                    <a:lumOff val="80000"/>
                  </a:schemeClr>
                </a:solidFill>
                <a:cs typeface="+mj-cs"/>
              </a:rPr>
              <a:t>Beautiful heavens</a:t>
            </a:r>
          </a:p>
        </p:txBody>
      </p:sp>
      <p:pic>
        <p:nvPicPr>
          <p:cNvPr id="186370" name="Picture 7" descr="Beautiful Galax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9144000" cy="67055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CaixaDeTexto 1"/>
          <p:cNvSpPr txBox="1"/>
          <p:nvPr/>
        </p:nvSpPr>
        <p:spPr>
          <a:xfrm>
            <a:off x="304800" y="1947208"/>
            <a:ext cx="8534400" cy="2862322"/>
          </a:xfrm>
          <a:prstGeom prst="rect">
            <a:avLst/>
          </a:prstGeom>
          <a:noFill/>
        </p:spPr>
        <p:txBody>
          <a:bodyPr wrap="square" rtlCol="0">
            <a:spAutoFit/>
          </a:bodyPr>
          <a:lstStyle/>
          <a:p>
            <a:pPr algn="ctr"/>
            <a:r>
              <a:rPr lang="pt-BR" sz="6000" b="1" dirty="0" smtClean="0">
                <a:solidFill>
                  <a:srgbClr val="FFC000"/>
                </a:solidFill>
                <a:effectLst>
                  <a:outerShdw blurRad="38100" dist="38100" dir="2700000" algn="tl">
                    <a:srgbClr val="000000">
                      <a:alpha val="43137"/>
                    </a:srgbClr>
                  </a:outerShdw>
                </a:effectLst>
              </a:rPr>
              <a:t>O UNIVERSO é MARAVILHOSO e BONITO.</a:t>
            </a:r>
            <a:endParaRPr lang="pt-BR" sz="6000" b="1"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81262939"/>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1" y="0"/>
            <a:ext cx="9116420" cy="6858000"/>
          </a:xfrm>
          <a:prstGeom prst="rect">
            <a:avLst/>
          </a:prstGeom>
          <a:solidFill>
            <a:srgbClr val="06060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p>
        </p:txBody>
      </p:sp>
      <p:pic>
        <p:nvPicPr>
          <p:cNvPr id="409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7715250" cy="61722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xmlns="" id="{8AE044A3-544A-F340-A7A5-FEC01E28E251}"/>
              </a:ext>
            </a:extLst>
          </p:cNvPr>
          <p:cNvSpPr txBox="1">
            <a:spLocks/>
          </p:cNvSpPr>
          <p:nvPr/>
        </p:nvSpPr>
        <p:spPr>
          <a:xfrm>
            <a:off x="916165" y="5857875"/>
            <a:ext cx="7618235" cy="1457325"/>
          </a:xfrm>
          <a:prstGeom prst="rect">
            <a:avLst/>
          </a:prstGeom>
          <a:solidFill>
            <a:srgbClr val="000000">
              <a:alpha val="20000"/>
            </a:srgbClr>
          </a:solidFill>
        </p:spPr>
        <p:txBody>
          <a:bodyPr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pt-BR" sz="2500" b="1" spc="-113" dirty="0" smtClean="0">
                <a:solidFill>
                  <a:srgbClr val="FFC0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Terra </a:t>
            </a:r>
            <a:r>
              <a:rPr lang="pt-BR" sz="2500" b="1" spc="-113" dirty="0">
                <a:solidFill>
                  <a:srgbClr val="FFC0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formada sem água; </a:t>
            </a:r>
            <a:r>
              <a:rPr lang="pt-BR" sz="2500" b="1" spc="-113" dirty="0" smtClean="0">
                <a:solidFill>
                  <a:srgbClr val="FFC0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era uma bola </a:t>
            </a:r>
            <a:r>
              <a:rPr lang="pt-BR" sz="2500" b="1" spc="-113" dirty="0">
                <a:solidFill>
                  <a:srgbClr val="FFC0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de rocha derretida.</a:t>
            </a:r>
            <a:endParaRPr lang="en-US" sz="2500" spc="-113" dirty="0">
              <a:solidFill>
                <a:srgbClr val="FFC000"/>
              </a:solidFill>
              <a:effectLst>
                <a:outerShdw blurRad="50800" dist="38100" dir="2700000" algn="tl" rotWithShape="0">
                  <a:prstClr val="black">
                    <a:alpha val="40000"/>
                  </a:prstClr>
                </a:outerShdw>
              </a:effectLst>
              <a:latin typeface="News Gothic MT" panose="020B0503020103020203" pitchFamily="34" charset="0"/>
              <a:cs typeface="Arial" panose="020B0604020202020204" pitchFamily="34" charset="0"/>
            </a:endParaRPr>
          </a:p>
        </p:txBody>
      </p:sp>
      <p:sp>
        <p:nvSpPr>
          <p:cNvPr id="5" name="CaixaDeTexto 4"/>
          <p:cNvSpPr txBox="1"/>
          <p:nvPr/>
        </p:nvSpPr>
        <p:spPr>
          <a:xfrm>
            <a:off x="228600" y="228600"/>
            <a:ext cx="3429000" cy="646331"/>
          </a:xfrm>
          <a:prstGeom prst="rect">
            <a:avLst/>
          </a:prstGeom>
          <a:noFill/>
        </p:spPr>
        <p:txBody>
          <a:bodyPr wrap="square" rtlCol="0">
            <a:spAutoFit/>
          </a:bodyPr>
          <a:lstStyle/>
          <a:p>
            <a:pPr algn="ctr"/>
            <a:r>
              <a:rPr lang="pt-BR" sz="3600" b="1" dirty="0" smtClean="0">
                <a:solidFill>
                  <a:schemeClr val="bg1"/>
                </a:solidFill>
              </a:rPr>
              <a:t>O Homem diz:</a:t>
            </a:r>
            <a:endParaRPr lang="pt-BR" sz="3600" b="1" dirty="0">
              <a:solidFill>
                <a:schemeClr val="bg1"/>
              </a:solidFill>
            </a:endParaRPr>
          </a:p>
        </p:txBody>
      </p:sp>
    </p:spTree>
    <p:extLst>
      <p:ext uri="{BB962C8B-B14F-4D97-AF65-F5344CB8AC3E}">
        <p14:creationId xmlns:p14="http://schemas.microsoft.com/office/powerpoint/2010/main" val="16598488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03780" y="-152400"/>
            <a:ext cx="9116420" cy="7467600"/>
          </a:xfrm>
          <a:prstGeom prst="rect">
            <a:avLst/>
          </a:prstGeom>
          <a:solidFill>
            <a:srgbClr val="06060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p>
        </p:txBody>
      </p:sp>
      <p:pic>
        <p:nvPicPr>
          <p:cNvPr id="6148" name="Picture 4" descr="Image result for earth covered in wa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99" y="-228600"/>
            <a:ext cx="8957440" cy="74675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EE6BC319-0B62-5C4B-B8C9-EA0B50394760}"/>
              </a:ext>
            </a:extLst>
          </p:cNvPr>
          <p:cNvSpPr>
            <a:spLocks noGrp="1"/>
          </p:cNvSpPr>
          <p:nvPr>
            <p:ph type="ctrTitle"/>
          </p:nvPr>
        </p:nvSpPr>
        <p:spPr>
          <a:xfrm>
            <a:off x="5151334" y="117220"/>
            <a:ext cx="3965087" cy="3311780"/>
          </a:xfrm>
          <a:solidFill>
            <a:srgbClr val="FFFFFF">
              <a:alpha val="0"/>
            </a:srgbClr>
          </a:solidFill>
        </p:spPr>
        <p:txBody>
          <a:bodyPr anchor="t">
            <a:normAutofit/>
          </a:bodyPr>
          <a:lstStyle/>
          <a:p>
            <a:pPr>
              <a:lnSpc>
                <a:spcPct val="100000"/>
              </a:lnSpc>
            </a:pPr>
            <a:r>
              <a:rPr lang="pt-BR" sz="3200" b="1" spc="-113" dirty="0" smtClean="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 Bíblia diz:</a:t>
            </a:r>
            <a:r>
              <a:rPr lang="pt-BR" sz="2400" spc="-113" dirty="0" smtClean="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a:r>
            <a:br>
              <a:rPr lang="pt-BR" sz="2400" spc="-113" dirty="0" smtClean="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pt-BR" sz="2400" b="1" spc="-113" dirty="0">
                <a:solidFill>
                  <a:srgbClr val="FFC000"/>
                </a:solidFill>
                <a:effectLst>
                  <a:outerShdw blurRad="50800" dist="38100" dir="2700000" algn="tl" rotWithShape="0">
                    <a:prstClr val="black">
                      <a:alpha val="40000"/>
                    </a:prstClr>
                  </a:outerShdw>
                </a:effectLst>
                <a:latin typeface="News Gothic MT" panose="020B0503020103020203" pitchFamily="34" charset="0"/>
              </a:rPr>
              <a:t>Terra foi inicialmente coberta com </a:t>
            </a:r>
            <a:r>
              <a:rPr lang="pt-BR" sz="2400" b="1" spc="-113" dirty="0" smtClean="0">
                <a:solidFill>
                  <a:srgbClr val="FFC000"/>
                </a:solidFill>
                <a:effectLst>
                  <a:outerShdw blurRad="50800" dist="38100" dir="2700000" algn="tl" rotWithShape="0">
                    <a:prstClr val="black">
                      <a:alpha val="40000"/>
                    </a:prstClr>
                  </a:outerShdw>
                </a:effectLst>
                <a:latin typeface="News Gothic MT" panose="020B0503020103020203" pitchFamily="34" charset="0"/>
              </a:rPr>
              <a:t>água.</a:t>
            </a:r>
            <a:endParaRPr lang="pt-BR" sz="2400" b="1" spc="-113" dirty="0">
              <a:solidFill>
                <a:srgbClr val="FFC000"/>
              </a:solidFill>
              <a:effectLst>
                <a:outerShdw blurRad="50800" dist="38100" dir="2700000" algn="tl" rotWithShape="0">
                  <a:prstClr val="black">
                    <a:alpha val="40000"/>
                  </a:prstClr>
                </a:outerShdw>
              </a:effectLst>
              <a:latin typeface="News Gothic MT" panose="020B0503020103020203" pitchFamily="34" charset="0"/>
              <a:cs typeface="Arial" panose="020B0604020202020204" pitchFamily="34" charset="0"/>
            </a:endParaRPr>
          </a:p>
        </p:txBody>
      </p:sp>
    </p:spTree>
    <p:extLst>
      <p:ext uri="{BB962C8B-B14F-4D97-AF65-F5344CB8AC3E}">
        <p14:creationId xmlns:p14="http://schemas.microsoft.com/office/powerpoint/2010/main" val="17070258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F66A851F-47F9-CE4F-953F-9B7D7AA4100F}"/>
              </a:ext>
            </a:extLst>
          </p:cNvPr>
          <p:cNvSpPr/>
          <p:nvPr/>
        </p:nvSpPr>
        <p:spPr>
          <a:xfrm>
            <a:off x="2596243" y="3980090"/>
            <a:ext cx="1102179" cy="6490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7" name="Rectangle 6">
            <a:extLst>
              <a:ext uri="{FF2B5EF4-FFF2-40B4-BE49-F238E27FC236}">
                <a16:creationId xmlns:a16="http://schemas.microsoft.com/office/drawing/2014/main" xmlns="" id="{C0AA0AF1-6D7E-674D-9D5F-1BEE0BA4CAC6}"/>
              </a:ext>
            </a:extLst>
          </p:cNvPr>
          <p:cNvSpPr/>
          <p:nvPr/>
        </p:nvSpPr>
        <p:spPr>
          <a:xfrm>
            <a:off x="-152400" y="0"/>
            <a:ext cx="9296400" cy="6858000"/>
          </a:xfrm>
          <a:prstGeom prst="rect">
            <a:avLst/>
          </a:prstGeom>
          <a:solidFill>
            <a:srgbClr val="0D0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1">
            <a:extLst>
              <a:ext uri="{FF2B5EF4-FFF2-40B4-BE49-F238E27FC236}">
                <a16:creationId xmlns:a16="http://schemas.microsoft.com/office/drawing/2014/main" xmlns="" id="{EE6BC319-0B62-5C4B-B8C9-EA0B50394760}"/>
              </a:ext>
            </a:extLst>
          </p:cNvPr>
          <p:cNvSpPr>
            <a:spLocks noGrp="1"/>
          </p:cNvSpPr>
          <p:nvPr>
            <p:ph type="ctrTitle"/>
          </p:nvPr>
        </p:nvSpPr>
        <p:spPr>
          <a:xfrm>
            <a:off x="533400" y="5181600"/>
            <a:ext cx="7772399" cy="977764"/>
          </a:xfrm>
          <a:solidFill>
            <a:srgbClr val="FFFFFF">
              <a:alpha val="0"/>
            </a:srgbClr>
          </a:solidFill>
        </p:spPr>
        <p:txBody>
          <a:bodyPr anchor="t">
            <a:noAutofit/>
          </a:bodyPr>
          <a:lstStyle/>
          <a:p>
            <a:pPr>
              <a:lnSpc>
                <a:spcPct val="100000"/>
              </a:lnSpc>
            </a:pPr>
            <a:r>
              <a:rPr lang="pt-BR" sz="3200" b="1" spc="-113" dirty="0" smtClean="0">
                <a:solidFill>
                  <a:srgbClr val="FFC000"/>
                </a:solidFill>
                <a:effectLst>
                  <a:outerShdw blurRad="50800" dist="38100" dir="2700000" algn="tl" rotWithShape="0">
                    <a:prstClr val="black">
                      <a:alpha val="40000"/>
                    </a:prstClr>
                  </a:outerShdw>
                </a:effectLst>
                <a:latin typeface="News Gothic MT" panose="020B0503020103020203" pitchFamily="34" charset="0"/>
                <a:cs typeface="Arial" panose="020B0604020202020204" pitchFamily="34" charset="0"/>
              </a:rPr>
              <a:t>O </a:t>
            </a:r>
            <a:r>
              <a:rPr lang="pt-BR" sz="3200" b="1" spc="-113" dirty="0">
                <a:solidFill>
                  <a:srgbClr val="FFC000"/>
                </a:solidFill>
                <a:effectLst>
                  <a:outerShdw blurRad="50800" dist="38100" dir="2700000" algn="tl" rotWithShape="0">
                    <a:prstClr val="black">
                      <a:alpha val="40000"/>
                    </a:prstClr>
                  </a:outerShdw>
                </a:effectLst>
                <a:latin typeface="News Gothic MT" panose="020B0503020103020203" pitchFamily="34" charset="0"/>
                <a:cs typeface="Arial" panose="020B0604020202020204" pitchFamily="34" charset="0"/>
              </a:rPr>
              <a:t>sol se formou muito antes das plantas aparecerem em terra. </a:t>
            </a:r>
            <a:endParaRPr lang="en-US" sz="3200" b="1" spc="-113" dirty="0">
              <a:solidFill>
                <a:srgbClr val="FFC000"/>
              </a:solidFill>
              <a:effectLst>
                <a:outerShdw blurRad="50800" dist="38100" dir="2700000" algn="tl" rotWithShape="0">
                  <a:prstClr val="black">
                    <a:alpha val="40000"/>
                  </a:prstClr>
                </a:outerShdw>
              </a:effectLst>
              <a:latin typeface="News Gothic MT" panose="020B0503020103020203" pitchFamily="34" charset="0"/>
              <a:cs typeface="Arial" panose="020B0604020202020204" pitchFamily="34" charset="0"/>
            </a:endParaRPr>
          </a:p>
        </p:txBody>
      </p:sp>
      <p:sp>
        <p:nvSpPr>
          <p:cNvPr id="8" name="CaixaDeTexto 7"/>
          <p:cNvSpPr txBox="1"/>
          <p:nvPr/>
        </p:nvSpPr>
        <p:spPr>
          <a:xfrm>
            <a:off x="228600" y="228600"/>
            <a:ext cx="3429000" cy="646331"/>
          </a:xfrm>
          <a:prstGeom prst="rect">
            <a:avLst/>
          </a:prstGeom>
          <a:noFill/>
        </p:spPr>
        <p:txBody>
          <a:bodyPr wrap="square" rtlCol="0">
            <a:spAutoFit/>
          </a:bodyPr>
          <a:lstStyle/>
          <a:p>
            <a:pPr algn="ctr"/>
            <a:r>
              <a:rPr lang="pt-BR" sz="3600" b="1" dirty="0" smtClean="0">
                <a:solidFill>
                  <a:schemeClr val="bg1"/>
                </a:solidFill>
              </a:rPr>
              <a:t>O Homem diz:</a:t>
            </a:r>
            <a:endParaRPr lang="pt-BR" sz="3600" b="1" dirty="0">
              <a:solidFill>
                <a:schemeClr val="bg1"/>
              </a:solidFill>
            </a:endParaRPr>
          </a:p>
        </p:txBody>
      </p:sp>
      <p:pic>
        <p:nvPicPr>
          <p:cNvPr id="3074" name="Picture 2" descr="How plants protect themselves from sunshine overdose • Earth.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5850" y="1862137"/>
            <a:ext cx="3975101" cy="2981326"/>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3459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C0AA0AF1-6D7E-674D-9D5F-1BEE0BA4CAC6}"/>
              </a:ext>
            </a:extLst>
          </p:cNvPr>
          <p:cNvSpPr/>
          <p:nvPr/>
        </p:nvSpPr>
        <p:spPr>
          <a:xfrm>
            <a:off x="-152400" y="0"/>
            <a:ext cx="9296400" cy="6858000"/>
          </a:xfrm>
          <a:prstGeom prst="rect">
            <a:avLst/>
          </a:prstGeom>
          <a:solidFill>
            <a:srgbClr val="0D0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1">
            <a:extLst>
              <a:ext uri="{FF2B5EF4-FFF2-40B4-BE49-F238E27FC236}">
                <a16:creationId xmlns:a16="http://schemas.microsoft.com/office/drawing/2014/main" xmlns="" id="{EE6BC319-0B62-5C4B-B8C9-EA0B50394760}"/>
              </a:ext>
            </a:extLst>
          </p:cNvPr>
          <p:cNvSpPr>
            <a:spLocks noGrp="1"/>
          </p:cNvSpPr>
          <p:nvPr>
            <p:ph type="ctrTitle"/>
          </p:nvPr>
        </p:nvSpPr>
        <p:spPr>
          <a:xfrm>
            <a:off x="4953000" y="1371600"/>
            <a:ext cx="3965087" cy="3311780"/>
          </a:xfrm>
          <a:solidFill>
            <a:srgbClr val="FFFFFF">
              <a:alpha val="0"/>
            </a:srgbClr>
          </a:solidFill>
        </p:spPr>
        <p:txBody>
          <a:bodyPr anchor="t">
            <a:normAutofit/>
          </a:bodyPr>
          <a:lstStyle/>
          <a:p>
            <a:pPr>
              <a:lnSpc>
                <a:spcPct val="100000"/>
              </a:lnSpc>
            </a:pPr>
            <a:r>
              <a:rPr lang="pt-BR" sz="3600" b="1" spc="-113" dirty="0" smtClean="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 Bíblia diz:</a:t>
            </a:r>
            <a:r>
              <a:rPr lang="pt-BR" sz="3600" b="1" spc="-113"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a:r>
            <a:br>
              <a:rPr lang="pt-BR" sz="3600" b="1" spc="-113"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pt-BR" sz="2400" b="1" spc="-113" dirty="0">
                <a:solidFill>
                  <a:srgbClr val="FFC0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Plantas criadas no dia 3, antes do </a:t>
            </a:r>
            <a:r>
              <a:rPr lang="pt-BR" sz="2400" b="1" spc="-113" dirty="0" smtClean="0">
                <a:solidFill>
                  <a:srgbClr val="FFC0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Sol </a:t>
            </a:r>
            <a:r>
              <a:rPr lang="pt-BR" sz="2400" b="1" spc="-113" dirty="0">
                <a:solidFill>
                  <a:srgbClr val="FFC0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no dia </a:t>
            </a:r>
            <a:r>
              <a:rPr lang="pt-BR" sz="2400" b="1" spc="-113" dirty="0" smtClean="0">
                <a:solidFill>
                  <a:srgbClr val="FFC0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4.</a:t>
            </a:r>
            <a:endParaRPr lang="pt-BR" sz="2400" spc="-113" dirty="0">
              <a:solidFill>
                <a:srgbClr val="FFC000"/>
              </a:solidFill>
              <a:effectLst>
                <a:outerShdw blurRad="50800" dist="38100" dir="2700000" algn="tl" rotWithShape="0">
                  <a:prstClr val="black">
                    <a:alpha val="40000"/>
                  </a:prstClr>
                </a:outerShdw>
              </a:effectLst>
              <a:latin typeface="News Gothic MT" panose="020B0503020103020203" pitchFamily="34" charset="0"/>
              <a:cs typeface="Arial" panose="020B0604020202020204" pitchFamily="34" charset="0"/>
            </a:endParaRPr>
          </a:p>
        </p:txBody>
      </p:sp>
      <p:pic>
        <p:nvPicPr>
          <p:cNvPr id="5" name="Picture 14" descr="Image result for plants transparent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451" y="628075"/>
            <a:ext cx="4976149" cy="50483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251" y="4499063"/>
            <a:ext cx="1749337" cy="1749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4692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6018" name="Picture 2" descr="Bias look at facts A to I 3 01493"/>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811338" y="1981200"/>
            <a:ext cx="5503862" cy="2874963"/>
          </a:xfrm>
          <a:ln w="25400">
            <a:solidFill>
              <a:schemeClr val="bg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2646020" name="Text Box 4"/>
          <p:cNvSpPr txBox="1">
            <a:spLocks noChangeArrowheads="1"/>
          </p:cNvSpPr>
          <p:nvPr/>
        </p:nvSpPr>
        <p:spPr bwMode="auto">
          <a:xfrm>
            <a:off x="1371600" y="76200"/>
            <a:ext cx="2895600" cy="1066800"/>
          </a:xfrm>
          <a:prstGeom prst="rect">
            <a:avLst/>
          </a:prstGeom>
          <a:solidFill>
            <a:srgbClr val="42C1EF"/>
          </a:solidFill>
          <a:ln w="76200">
            <a:solidFill>
              <a:srgbClr val="005076"/>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algn="ctr">
              <a:lnSpc>
                <a:spcPct val="90000"/>
              </a:lnSpc>
              <a:defRPr/>
            </a:pPr>
            <a:r>
              <a:rPr lang="en-US" sz="2400" b="1" dirty="0" smtClean="0">
                <a:latin typeface="Myriad Pro" charset="0"/>
                <a:cs typeface="Arial" charset="0"/>
              </a:rPr>
              <a:t>SUPOSIÇÕES NATURALÍSTICAS</a:t>
            </a:r>
            <a:endParaRPr lang="en-US" sz="2400" b="1" dirty="0">
              <a:latin typeface="Myriad Pro" charset="0"/>
              <a:cs typeface="Arial" charset="0"/>
            </a:endParaRPr>
          </a:p>
        </p:txBody>
      </p:sp>
      <p:sp>
        <p:nvSpPr>
          <p:cNvPr id="2646021" name="Text Box 5"/>
          <p:cNvSpPr txBox="1">
            <a:spLocks noChangeArrowheads="1"/>
          </p:cNvSpPr>
          <p:nvPr/>
        </p:nvSpPr>
        <p:spPr bwMode="auto">
          <a:xfrm>
            <a:off x="1143000" y="5715000"/>
            <a:ext cx="3352800" cy="1066800"/>
          </a:xfrm>
          <a:prstGeom prst="rect">
            <a:avLst/>
          </a:prstGeom>
          <a:solidFill>
            <a:srgbClr val="42C1EF"/>
          </a:solidFill>
          <a:ln w="76200">
            <a:solidFill>
              <a:srgbClr val="005076"/>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algn="ctr">
              <a:lnSpc>
                <a:spcPct val="90000"/>
              </a:lnSpc>
              <a:defRPr/>
            </a:pPr>
            <a:r>
              <a:rPr lang="en-US" sz="2400" b="1" dirty="0">
                <a:latin typeface="Myriad Pro" charset="0"/>
                <a:cs typeface="Arial" charset="0"/>
              </a:rPr>
              <a:t>BIG BANG </a:t>
            </a:r>
            <a:r>
              <a:rPr lang="en-US" sz="2400" b="1" dirty="0" smtClean="0">
                <a:latin typeface="Myriad Pro" charset="0"/>
                <a:cs typeface="Arial" charset="0"/>
              </a:rPr>
              <a:t>e </a:t>
            </a:r>
            <a:r>
              <a:rPr lang="en-US" sz="2400" b="1" dirty="0">
                <a:latin typeface="Myriad Pro" charset="0"/>
                <a:cs typeface="Arial" charset="0"/>
              </a:rPr>
              <a:t>BILHÕES </a:t>
            </a:r>
            <a:r>
              <a:rPr lang="en-US" sz="2400" b="1" dirty="0" smtClean="0">
                <a:latin typeface="Myriad Pro" charset="0"/>
                <a:cs typeface="Arial" charset="0"/>
              </a:rPr>
              <a:t>de</a:t>
            </a:r>
            <a:r>
              <a:rPr lang="en-US" sz="2400" b="1" dirty="0" smtClean="0">
                <a:latin typeface="Myriad Pro" charset="0"/>
                <a:cs typeface="Arial" charset="0"/>
              </a:rPr>
              <a:t> </a:t>
            </a:r>
            <a:r>
              <a:rPr lang="en-US" sz="2400" b="1" dirty="0">
                <a:latin typeface="Myriad Pro" charset="0"/>
                <a:cs typeface="Arial" charset="0"/>
              </a:rPr>
              <a:t>ANOS</a:t>
            </a:r>
          </a:p>
        </p:txBody>
      </p:sp>
      <p:sp>
        <p:nvSpPr>
          <p:cNvPr id="2646022" name="Text Box 6"/>
          <p:cNvSpPr txBox="1">
            <a:spLocks noChangeArrowheads="1"/>
          </p:cNvSpPr>
          <p:nvPr/>
        </p:nvSpPr>
        <p:spPr bwMode="auto">
          <a:xfrm>
            <a:off x="4800600" y="5715000"/>
            <a:ext cx="3048000" cy="1066800"/>
          </a:xfrm>
          <a:prstGeom prst="rect">
            <a:avLst/>
          </a:prstGeom>
          <a:solidFill>
            <a:srgbClr val="FFFF00"/>
          </a:solidFill>
          <a:ln w="76200">
            <a:solidFill>
              <a:srgbClr val="861415"/>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algn="ctr">
              <a:lnSpc>
                <a:spcPct val="90000"/>
              </a:lnSpc>
              <a:defRPr/>
            </a:pPr>
            <a:r>
              <a:rPr lang="en-US" sz="2400" b="1" dirty="0">
                <a:latin typeface="Myriad Pro" charset="0"/>
                <a:cs typeface="Arial" charset="0"/>
              </a:rPr>
              <a:t>PROJETADO, </a:t>
            </a:r>
            <a:r>
              <a:rPr lang="en-US" sz="2400" b="1" dirty="0" smtClean="0">
                <a:latin typeface="Myriad Pro" charset="0"/>
                <a:cs typeface="Arial" charset="0"/>
              </a:rPr>
              <a:t>UNIVERSO JOVEM </a:t>
            </a:r>
            <a:endParaRPr lang="en-US" sz="2400" b="1" dirty="0">
              <a:latin typeface="Myriad Pro" charset="0"/>
              <a:cs typeface="Arial" charset="0"/>
            </a:endParaRPr>
          </a:p>
        </p:txBody>
      </p:sp>
      <p:sp>
        <p:nvSpPr>
          <p:cNvPr id="2646023" name="Text Box 7"/>
          <p:cNvSpPr txBox="1">
            <a:spLocks noChangeArrowheads="1"/>
          </p:cNvSpPr>
          <p:nvPr/>
        </p:nvSpPr>
        <p:spPr bwMode="auto">
          <a:xfrm>
            <a:off x="4876800" y="76200"/>
            <a:ext cx="2895600" cy="1066800"/>
          </a:xfrm>
          <a:prstGeom prst="rect">
            <a:avLst/>
          </a:prstGeom>
          <a:solidFill>
            <a:srgbClr val="FFFF00"/>
          </a:solidFill>
          <a:ln w="76200">
            <a:solidFill>
              <a:srgbClr val="861415"/>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algn="ctr">
              <a:lnSpc>
                <a:spcPct val="90000"/>
              </a:lnSpc>
              <a:defRPr/>
            </a:pPr>
            <a:r>
              <a:rPr lang="en-US" sz="2400" b="1" dirty="0">
                <a:latin typeface="Myriad Pro" charset="0"/>
                <a:cs typeface="Arial" charset="0"/>
              </a:rPr>
              <a:t>SUPOSIÇÕES </a:t>
            </a:r>
            <a:r>
              <a:rPr lang="en-US" sz="2400" b="1" dirty="0" smtClean="0">
                <a:latin typeface="Myriad Pro" charset="0"/>
                <a:cs typeface="Arial" charset="0"/>
              </a:rPr>
              <a:t>BÍBLICAS</a:t>
            </a:r>
            <a:endParaRPr lang="en-US" sz="2400" b="1" dirty="0">
              <a:latin typeface="Myriad Pro" charset="0"/>
              <a:cs typeface="Arial" charset="0"/>
            </a:endParaRPr>
          </a:p>
        </p:txBody>
      </p:sp>
      <p:cxnSp>
        <p:nvCxnSpPr>
          <p:cNvPr id="2646024" name="AutoShape 8"/>
          <p:cNvCxnSpPr>
            <a:cxnSpLocks noChangeShapeType="1"/>
            <a:endCxn id="2646022" idx="0"/>
          </p:cNvCxnSpPr>
          <p:nvPr/>
        </p:nvCxnSpPr>
        <p:spPr bwMode="auto">
          <a:xfrm rot="16200000" flipH="1">
            <a:off x="5429250" y="4781550"/>
            <a:ext cx="952500" cy="838200"/>
          </a:xfrm>
          <a:prstGeom prst="bentConnector3">
            <a:avLst>
              <a:gd name="adj1" fmla="val 41000"/>
            </a:avLst>
          </a:prstGeom>
          <a:noFill/>
          <a:ln w="114300">
            <a:solidFill>
              <a:srgbClr val="FFFFFF"/>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646025" name="AutoShape 9"/>
          <p:cNvCxnSpPr>
            <a:cxnSpLocks noChangeShapeType="1"/>
            <a:endCxn id="2646021" idx="0"/>
          </p:cNvCxnSpPr>
          <p:nvPr/>
        </p:nvCxnSpPr>
        <p:spPr bwMode="auto">
          <a:xfrm rot="5400000">
            <a:off x="2762250" y="4781550"/>
            <a:ext cx="952500" cy="838200"/>
          </a:xfrm>
          <a:prstGeom prst="bentConnector3">
            <a:avLst>
              <a:gd name="adj1" fmla="val 41167"/>
            </a:avLst>
          </a:prstGeom>
          <a:noFill/>
          <a:ln w="114300">
            <a:solidFill>
              <a:srgbClr val="FFFFFF"/>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646026" name="AutoShape 10"/>
          <p:cNvCxnSpPr>
            <a:cxnSpLocks noChangeShapeType="1"/>
            <a:stCxn id="2646023" idx="2"/>
          </p:cNvCxnSpPr>
          <p:nvPr/>
        </p:nvCxnSpPr>
        <p:spPr bwMode="auto">
          <a:xfrm rot="5400000">
            <a:off x="5511006" y="1327944"/>
            <a:ext cx="960438" cy="666750"/>
          </a:xfrm>
          <a:prstGeom prst="bentConnector3">
            <a:avLst>
              <a:gd name="adj1" fmla="val 33222"/>
            </a:avLst>
          </a:prstGeom>
          <a:noFill/>
          <a:ln w="114300">
            <a:solidFill>
              <a:srgbClr val="FFFFFF"/>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646027" name="AutoShape 11"/>
          <p:cNvCxnSpPr>
            <a:cxnSpLocks noChangeShapeType="1"/>
            <a:stCxn id="2646020" idx="2"/>
          </p:cNvCxnSpPr>
          <p:nvPr/>
        </p:nvCxnSpPr>
        <p:spPr bwMode="auto">
          <a:xfrm rot="16200000" flipH="1">
            <a:off x="2724150" y="1276350"/>
            <a:ext cx="952500" cy="762000"/>
          </a:xfrm>
          <a:prstGeom prst="bentConnector3">
            <a:avLst>
              <a:gd name="adj1" fmla="val 34667"/>
            </a:avLst>
          </a:prstGeom>
          <a:noFill/>
          <a:ln w="114300">
            <a:solidFill>
              <a:srgbClr val="FFFFFF"/>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2" name="Título 1"/>
          <p:cNvSpPr txBox="1">
            <a:spLocks/>
          </p:cNvSpPr>
          <p:nvPr/>
        </p:nvSpPr>
        <p:spPr bwMode="auto">
          <a:xfrm>
            <a:off x="469900" y="-152400"/>
            <a:ext cx="8229600" cy="925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r>
              <a:rPr lang="pt-BR" kern="0" dirty="0" smtClean="0">
                <a:solidFill>
                  <a:srgbClr val="FFFFFF"/>
                </a:solidFill>
              </a:rPr>
              <a:t>Mesmas Observações</a:t>
            </a:r>
            <a:endParaRPr lang="pt-BR" kern="0" dirty="0">
              <a:solidFill>
                <a:srgbClr val="FFFFFF"/>
              </a:solidFill>
            </a:endParaRPr>
          </a:p>
        </p:txBody>
      </p:sp>
    </p:spTree>
    <p:extLst>
      <p:ext uri="{BB962C8B-B14F-4D97-AF65-F5344CB8AC3E}">
        <p14:creationId xmlns:p14="http://schemas.microsoft.com/office/powerpoint/2010/main" val="13991154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22" presetClass="entr" presetSubtype="1" fill="hold" grpId="0" nodeType="withEffect">
                                  <p:stCondLst>
                                    <p:cond delay="0"/>
                                  </p:stCondLst>
                                  <p:childTnLst>
                                    <p:set>
                                      <p:cBhvr>
                                        <p:cTn id="8" dur="1" fill="hold">
                                          <p:stCondLst>
                                            <p:cond delay="0"/>
                                          </p:stCondLst>
                                        </p:cTn>
                                        <p:tgtEl>
                                          <p:spTgt spid="2646020"/>
                                        </p:tgtEl>
                                        <p:attrNameLst>
                                          <p:attrName>style.visibility</p:attrName>
                                        </p:attrNameLst>
                                      </p:cBhvr>
                                      <p:to>
                                        <p:strVal val="visible"/>
                                      </p:to>
                                    </p:set>
                                    <p:animEffect transition="in" filter="wipe(up)">
                                      <p:cBhvr>
                                        <p:cTn id="9" dur="500"/>
                                        <p:tgtEl>
                                          <p:spTgt spid="2646020"/>
                                        </p:tgtEl>
                                      </p:cBhvr>
                                    </p:animEffect>
                                  </p:childTnLst>
                                </p:cTn>
                              </p:par>
                            </p:childTnLst>
                          </p:cTn>
                        </p:par>
                        <p:par>
                          <p:cTn id="10" fill="hold" nodeType="afterGroup">
                            <p:stCondLst>
                              <p:cond delay="500"/>
                            </p:stCondLst>
                            <p:childTnLst>
                              <p:par>
                                <p:cTn id="11" presetID="22" presetClass="entr" presetSubtype="1" fill="hold" nodeType="afterEffect">
                                  <p:stCondLst>
                                    <p:cond delay="0"/>
                                  </p:stCondLst>
                                  <p:childTnLst>
                                    <p:set>
                                      <p:cBhvr>
                                        <p:cTn id="12" dur="1" fill="hold">
                                          <p:stCondLst>
                                            <p:cond delay="0"/>
                                          </p:stCondLst>
                                        </p:cTn>
                                        <p:tgtEl>
                                          <p:spTgt spid="2646027"/>
                                        </p:tgtEl>
                                        <p:attrNameLst>
                                          <p:attrName>style.visibility</p:attrName>
                                        </p:attrNameLst>
                                      </p:cBhvr>
                                      <p:to>
                                        <p:strVal val="visible"/>
                                      </p:to>
                                    </p:set>
                                    <p:animEffect transition="in" filter="wipe(up)">
                                      <p:cBhvr>
                                        <p:cTn id="13" dur="500"/>
                                        <p:tgtEl>
                                          <p:spTgt spid="264602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nodeType="clickEffect">
                                  <p:stCondLst>
                                    <p:cond delay="0"/>
                                  </p:stCondLst>
                                  <p:childTnLst>
                                    <p:set>
                                      <p:cBhvr>
                                        <p:cTn id="17" dur="1" fill="hold">
                                          <p:stCondLst>
                                            <p:cond delay="0"/>
                                          </p:stCondLst>
                                        </p:cTn>
                                        <p:tgtEl>
                                          <p:spTgt spid="2646025"/>
                                        </p:tgtEl>
                                        <p:attrNameLst>
                                          <p:attrName>style.visibility</p:attrName>
                                        </p:attrNameLst>
                                      </p:cBhvr>
                                      <p:to>
                                        <p:strVal val="visible"/>
                                      </p:to>
                                    </p:set>
                                    <p:animEffect transition="in" filter="wipe(up)">
                                      <p:cBhvr>
                                        <p:cTn id="18" dur="500"/>
                                        <p:tgtEl>
                                          <p:spTgt spid="2646025"/>
                                        </p:tgtEl>
                                      </p:cBhvr>
                                    </p:animEffect>
                                  </p:childTnLst>
                                </p:cTn>
                              </p:par>
                            </p:childTnLst>
                          </p:cTn>
                        </p:par>
                        <p:par>
                          <p:cTn id="19" fill="hold" nodeType="afterGroup">
                            <p:stCondLst>
                              <p:cond delay="500"/>
                            </p:stCondLst>
                            <p:childTnLst>
                              <p:par>
                                <p:cTn id="20" presetID="22" presetClass="entr" presetSubtype="1" fill="hold" grpId="0" nodeType="afterEffect">
                                  <p:stCondLst>
                                    <p:cond delay="0"/>
                                  </p:stCondLst>
                                  <p:childTnLst>
                                    <p:set>
                                      <p:cBhvr>
                                        <p:cTn id="21" dur="1" fill="hold">
                                          <p:stCondLst>
                                            <p:cond delay="0"/>
                                          </p:stCondLst>
                                        </p:cTn>
                                        <p:tgtEl>
                                          <p:spTgt spid="2646021"/>
                                        </p:tgtEl>
                                        <p:attrNameLst>
                                          <p:attrName>style.visibility</p:attrName>
                                        </p:attrNameLst>
                                      </p:cBhvr>
                                      <p:to>
                                        <p:strVal val="visible"/>
                                      </p:to>
                                    </p:set>
                                    <p:animEffect transition="in" filter="wipe(up)">
                                      <p:cBhvr>
                                        <p:cTn id="22" dur="500"/>
                                        <p:tgtEl>
                                          <p:spTgt spid="264602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646023"/>
                                        </p:tgtEl>
                                        <p:attrNameLst>
                                          <p:attrName>style.visibility</p:attrName>
                                        </p:attrNameLst>
                                      </p:cBhvr>
                                      <p:to>
                                        <p:strVal val="visible"/>
                                      </p:to>
                                    </p:set>
                                    <p:animEffect transition="in" filter="wipe(up)">
                                      <p:cBhvr>
                                        <p:cTn id="27" dur="500"/>
                                        <p:tgtEl>
                                          <p:spTgt spid="2646023"/>
                                        </p:tgtEl>
                                      </p:cBhvr>
                                    </p:animEffect>
                                  </p:childTnLst>
                                </p:cTn>
                              </p:par>
                            </p:childTnLst>
                          </p:cTn>
                        </p:par>
                        <p:par>
                          <p:cTn id="28" fill="hold" nodeType="afterGroup">
                            <p:stCondLst>
                              <p:cond delay="500"/>
                            </p:stCondLst>
                            <p:childTnLst>
                              <p:par>
                                <p:cTn id="29" presetID="22" presetClass="entr" presetSubtype="1" fill="hold" nodeType="afterEffect">
                                  <p:stCondLst>
                                    <p:cond delay="0"/>
                                  </p:stCondLst>
                                  <p:childTnLst>
                                    <p:set>
                                      <p:cBhvr>
                                        <p:cTn id="30" dur="1" fill="hold">
                                          <p:stCondLst>
                                            <p:cond delay="0"/>
                                          </p:stCondLst>
                                        </p:cTn>
                                        <p:tgtEl>
                                          <p:spTgt spid="2646026"/>
                                        </p:tgtEl>
                                        <p:attrNameLst>
                                          <p:attrName>style.visibility</p:attrName>
                                        </p:attrNameLst>
                                      </p:cBhvr>
                                      <p:to>
                                        <p:strVal val="visible"/>
                                      </p:to>
                                    </p:set>
                                    <p:animEffect transition="in" filter="wipe(up)">
                                      <p:cBhvr>
                                        <p:cTn id="31" dur="500"/>
                                        <p:tgtEl>
                                          <p:spTgt spid="264602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1" fill="hold" nodeType="clickEffect">
                                  <p:stCondLst>
                                    <p:cond delay="0"/>
                                  </p:stCondLst>
                                  <p:childTnLst>
                                    <p:set>
                                      <p:cBhvr>
                                        <p:cTn id="35" dur="1" fill="hold">
                                          <p:stCondLst>
                                            <p:cond delay="0"/>
                                          </p:stCondLst>
                                        </p:cTn>
                                        <p:tgtEl>
                                          <p:spTgt spid="2646024"/>
                                        </p:tgtEl>
                                        <p:attrNameLst>
                                          <p:attrName>style.visibility</p:attrName>
                                        </p:attrNameLst>
                                      </p:cBhvr>
                                      <p:to>
                                        <p:strVal val="visible"/>
                                      </p:to>
                                    </p:set>
                                    <p:animEffect transition="in" filter="wipe(up)">
                                      <p:cBhvr>
                                        <p:cTn id="36" dur="500"/>
                                        <p:tgtEl>
                                          <p:spTgt spid="2646024"/>
                                        </p:tgtEl>
                                      </p:cBhvr>
                                    </p:animEffect>
                                  </p:childTnLst>
                                </p:cTn>
                              </p:par>
                            </p:childTnLst>
                          </p:cTn>
                        </p:par>
                        <p:par>
                          <p:cTn id="37" fill="hold" nodeType="afterGroup">
                            <p:stCondLst>
                              <p:cond delay="500"/>
                            </p:stCondLst>
                            <p:childTnLst>
                              <p:par>
                                <p:cTn id="38" presetID="22" presetClass="entr" presetSubtype="1" fill="hold" grpId="0" nodeType="afterEffect">
                                  <p:stCondLst>
                                    <p:cond delay="0"/>
                                  </p:stCondLst>
                                  <p:childTnLst>
                                    <p:set>
                                      <p:cBhvr>
                                        <p:cTn id="39" dur="1" fill="hold">
                                          <p:stCondLst>
                                            <p:cond delay="0"/>
                                          </p:stCondLst>
                                        </p:cTn>
                                        <p:tgtEl>
                                          <p:spTgt spid="2646022"/>
                                        </p:tgtEl>
                                        <p:attrNameLst>
                                          <p:attrName>style.visibility</p:attrName>
                                        </p:attrNameLst>
                                      </p:cBhvr>
                                      <p:to>
                                        <p:strVal val="visible"/>
                                      </p:to>
                                    </p:set>
                                    <p:animEffect transition="in" filter="wipe(up)">
                                      <p:cBhvr>
                                        <p:cTn id="40" dur="500"/>
                                        <p:tgtEl>
                                          <p:spTgt spid="26460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6020" grpId="0" animBg="1"/>
      <p:bldP spid="2646021" grpId="0" animBg="1"/>
      <p:bldP spid="2646022" grpId="0" animBg="1"/>
      <p:bldP spid="2646023"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5013" name="Text Box 5"/>
          <p:cNvSpPr txBox="1">
            <a:spLocks noChangeArrowheads="1"/>
          </p:cNvSpPr>
          <p:nvPr/>
        </p:nvSpPr>
        <p:spPr bwMode="auto">
          <a:xfrm>
            <a:off x="1524000" y="1965325"/>
            <a:ext cx="6553200" cy="23083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1">
                      <a:alpha val="74998"/>
                    </a:schemeClr>
                  </a:outerShdw>
                </a:effectLst>
              </a14:hiddenEffects>
            </a:ext>
          </a:extLst>
        </p:spPr>
        <p:txBody>
          <a:bodyPr>
            <a:spAutoFit/>
          </a:bodyPr>
          <a:lstStyle/>
          <a:p>
            <a:pPr algn="ctr">
              <a:spcBef>
                <a:spcPct val="50000"/>
              </a:spcBef>
              <a:defRPr/>
            </a:pPr>
            <a:r>
              <a:rPr lang="pt-BR" sz="7200" b="1" dirty="0" smtClean="0">
                <a:solidFill>
                  <a:schemeClr val="bg1"/>
                </a:solidFill>
                <a:cs typeface="+mn-cs"/>
              </a:rPr>
              <a:t>A Origem do Universo?</a:t>
            </a:r>
            <a:endParaRPr lang="pt-BR" sz="7200" b="1" dirty="0">
              <a:solidFill>
                <a:schemeClr val="bg1"/>
              </a:solidFill>
              <a:cs typeface="+mn-cs"/>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5013" name="Text Box 5"/>
          <p:cNvSpPr txBox="1">
            <a:spLocks noChangeArrowheads="1"/>
          </p:cNvSpPr>
          <p:nvPr/>
        </p:nvSpPr>
        <p:spPr bwMode="auto">
          <a:xfrm>
            <a:off x="838200" y="1828800"/>
            <a:ext cx="7848600" cy="23083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1">
                      <a:alpha val="74998"/>
                    </a:schemeClr>
                  </a:outerShdw>
                </a:effectLst>
              </a14:hiddenEffects>
            </a:ext>
          </a:extLst>
        </p:spPr>
        <p:txBody>
          <a:bodyPr wrap="square">
            <a:spAutoFit/>
          </a:bodyPr>
          <a:lstStyle/>
          <a:p>
            <a:pPr algn="ctr">
              <a:spcBef>
                <a:spcPct val="50000"/>
              </a:spcBef>
              <a:defRPr/>
            </a:pPr>
            <a:r>
              <a:rPr lang="pt-BR" sz="7200" b="1" dirty="0">
                <a:solidFill>
                  <a:schemeClr val="bg1"/>
                </a:solidFill>
              </a:rPr>
              <a:t>O Que é a Teoria do Big Bang?</a:t>
            </a:r>
            <a:endParaRPr lang="pt-BR" sz="7200" b="1" dirty="0">
              <a:solidFill>
                <a:srgbClr val="FFFFFF"/>
              </a:solidFill>
              <a:cs typeface="+mn-cs"/>
            </a:endParaRPr>
          </a:p>
        </p:txBody>
      </p:sp>
    </p:spTree>
    <p:extLst>
      <p:ext uri="{BB962C8B-B14F-4D97-AF65-F5344CB8AC3E}">
        <p14:creationId xmlns:p14="http://schemas.microsoft.com/office/powerpoint/2010/main" val="376909695"/>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6">
            <a:extLst>
              <a:ext uri="{FF2B5EF4-FFF2-40B4-BE49-F238E27FC236}">
                <a16:creationId xmlns:a16="http://schemas.microsoft.com/office/drawing/2014/main" xmlns="" id="{C0AA0AF1-6D7E-674D-9D5F-1BEE0BA4CAC6}"/>
              </a:ext>
            </a:extLst>
          </p:cNvPr>
          <p:cNvSpPr/>
          <p:nvPr/>
        </p:nvSpPr>
        <p:spPr>
          <a:xfrm>
            <a:off x="-152400" y="-76200"/>
            <a:ext cx="9296400" cy="6934200"/>
          </a:xfrm>
          <a:prstGeom prst="rect">
            <a:avLst/>
          </a:prstGeom>
          <a:solidFill>
            <a:srgbClr val="0D0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3" name="Retângulo 2"/>
          <p:cNvSpPr/>
          <p:nvPr/>
        </p:nvSpPr>
        <p:spPr>
          <a:xfrm>
            <a:off x="0" y="1371600"/>
            <a:ext cx="9144000" cy="54864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p>
        </p:txBody>
      </p:sp>
      <p:sp>
        <p:nvSpPr>
          <p:cNvPr id="7" name="Título 1"/>
          <p:cNvSpPr>
            <a:spLocks noGrp="1"/>
          </p:cNvSpPr>
          <p:nvPr>
            <p:ph type="title"/>
          </p:nvPr>
        </p:nvSpPr>
        <p:spPr>
          <a:xfrm>
            <a:off x="228600" y="274638"/>
            <a:ext cx="8686800" cy="1143000"/>
          </a:xfrm>
        </p:spPr>
        <p:txBody>
          <a:bodyPr/>
          <a:lstStyle/>
          <a:p>
            <a:r>
              <a:rPr lang="pt-BR" b="1" dirty="0" smtClean="0">
                <a:solidFill>
                  <a:schemeClr val="bg1"/>
                </a:solidFill>
              </a:rPr>
              <a:t>O Que é a Teoria do Big Bang?</a:t>
            </a:r>
            <a:endParaRPr lang="pt-BR" b="1" dirty="0">
              <a:solidFill>
                <a:schemeClr val="bg1"/>
              </a:solidFill>
            </a:endParaRPr>
          </a:p>
        </p:txBody>
      </p:sp>
      <p:grpSp>
        <p:nvGrpSpPr>
          <p:cNvPr id="2" name="Grupo 1"/>
          <p:cNvGrpSpPr/>
          <p:nvPr/>
        </p:nvGrpSpPr>
        <p:grpSpPr>
          <a:xfrm>
            <a:off x="170792" y="1371600"/>
            <a:ext cx="8744608" cy="5346839"/>
            <a:chOff x="94592" y="1371600"/>
            <a:chExt cx="8744608" cy="5346839"/>
          </a:xfrm>
        </p:grpSpPr>
        <p:pic>
          <p:nvPicPr>
            <p:cNvPr id="9" name="Imagem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 y="1371600"/>
              <a:ext cx="8549640" cy="5300777"/>
            </a:xfrm>
            <a:prstGeom prst="rect">
              <a:avLst/>
            </a:prstGeom>
          </p:spPr>
        </p:pic>
        <p:sp>
          <p:nvSpPr>
            <p:cNvPr id="6" name="CaixaDeTexto 5"/>
            <p:cNvSpPr txBox="1"/>
            <p:nvPr/>
          </p:nvSpPr>
          <p:spPr>
            <a:xfrm>
              <a:off x="94592" y="4248091"/>
              <a:ext cx="1090450" cy="276999"/>
            </a:xfrm>
            <a:prstGeom prst="rect">
              <a:avLst/>
            </a:prstGeom>
            <a:noFill/>
          </p:spPr>
          <p:txBody>
            <a:bodyPr wrap="square" rtlCol="0">
              <a:spAutoFit/>
            </a:bodyPr>
            <a:lstStyle/>
            <a:p>
              <a:pPr algn="ctr"/>
              <a:r>
                <a:rPr lang="pt-BR" sz="1200" b="1" dirty="0" smtClean="0">
                  <a:solidFill>
                    <a:schemeClr val="bg1"/>
                  </a:solidFill>
                </a:rPr>
                <a:t>1. Inflação</a:t>
              </a:r>
              <a:endParaRPr lang="pt-BR" sz="1200" b="1" dirty="0">
                <a:solidFill>
                  <a:schemeClr val="bg1"/>
                </a:solidFill>
              </a:endParaRPr>
            </a:p>
          </p:txBody>
        </p:sp>
        <p:sp>
          <p:nvSpPr>
            <p:cNvPr id="11" name="CaixaDeTexto 10"/>
            <p:cNvSpPr txBox="1"/>
            <p:nvPr/>
          </p:nvSpPr>
          <p:spPr>
            <a:xfrm>
              <a:off x="893378" y="1825463"/>
              <a:ext cx="3581400" cy="276999"/>
            </a:xfrm>
            <a:prstGeom prst="rect">
              <a:avLst/>
            </a:prstGeom>
            <a:noFill/>
          </p:spPr>
          <p:txBody>
            <a:bodyPr wrap="square" rtlCol="0">
              <a:spAutoFit/>
            </a:bodyPr>
            <a:lstStyle/>
            <a:p>
              <a:pPr algn="ctr"/>
              <a:r>
                <a:rPr lang="pt-BR" sz="1200" b="1" dirty="0" smtClean="0">
                  <a:solidFill>
                    <a:schemeClr val="bg1"/>
                  </a:solidFill>
                </a:rPr>
                <a:t>3.  Idade </a:t>
              </a:r>
              <a:r>
                <a:rPr lang="pt-BR" sz="1200" b="1" dirty="0">
                  <a:solidFill>
                    <a:schemeClr val="bg1"/>
                  </a:solidFill>
                </a:rPr>
                <a:t>das </a:t>
              </a:r>
              <a:r>
                <a:rPr lang="pt-BR" sz="1200" b="1" dirty="0" smtClean="0">
                  <a:solidFill>
                    <a:schemeClr val="bg1"/>
                  </a:solidFill>
                </a:rPr>
                <a:t>Trevas</a:t>
              </a:r>
              <a:endParaRPr lang="pt-BR" sz="1200" b="1" dirty="0">
                <a:solidFill>
                  <a:schemeClr val="bg1"/>
                </a:solidFill>
              </a:endParaRPr>
            </a:p>
          </p:txBody>
        </p:sp>
        <p:sp>
          <p:nvSpPr>
            <p:cNvPr id="12" name="CaixaDeTexto 11"/>
            <p:cNvSpPr txBox="1"/>
            <p:nvPr/>
          </p:nvSpPr>
          <p:spPr>
            <a:xfrm>
              <a:off x="3429000" y="3707932"/>
              <a:ext cx="3581400" cy="276999"/>
            </a:xfrm>
            <a:prstGeom prst="rect">
              <a:avLst/>
            </a:prstGeom>
            <a:noFill/>
          </p:spPr>
          <p:txBody>
            <a:bodyPr wrap="square" rtlCol="0">
              <a:spAutoFit/>
            </a:bodyPr>
            <a:lstStyle/>
            <a:p>
              <a:pPr algn="ctr"/>
              <a:r>
                <a:rPr lang="pt-BR" sz="1200" b="1" dirty="0" smtClean="0">
                  <a:solidFill>
                    <a:schemeClr val="bg1"/>
                  </a:solidFill>
                </a:rPr>
                <a:t>5. Desenvolvimento </a:t>
              </a:r>
              <a:r>
                <a:rPr lang="pt-BR" sz="1200" b="1" dirty="0">
                  <a:solidFill>
                    <a:schemeClr val="bg1"/>
                  </a:solidFill>
                </a:rPr>
                <a:t>de galáxias, planetas, etc</a:t>
              </a:r>
              <a:r>
                <a:rPr lang="pt-BR" sz="1200" b="1" dirty="0" smtClean="0">
                  <a:solidFill>
                    <a:schemeClr val="bg1"/>
                  </a:solidFill>
                </a:rPr>
                <a:t>.</a:t>
              </a:r>
              <a:endParaRPr lang="pt-BR" sz="1200" b="1" dirty="0">
                <a:solidFill>
                  <a:schemeClr val="bg1"/>
                </a:solidFill>
              </a:endParaRPr>
            </a:p>
          </p:txBody>
        </p:sp>
        <p:sp>
          <p:nvSpPr>
            <p:cNvPr id="13" name="CaixaDeTexto 12"/>
            <p:cNvSpPr txBox="1"/>
            <p:nvPr/>
          </p:nvSpPr>
          <p:spPr>
            <a:xfrm>
              <a:off x="4876800" y="1397951"/>
              <a:ext cx="2362200" cy="461665"/>
            </a:xfrm>
            <a:prstGeom prst="rect">
              <a:avLst/>
            </a:prstGeom>
            <a:noFill/>
          </p:spPr>
          <p:txBody>
            <a:bodyPr wrap="square" rtlCol="0">
              <a:spAutoFit/>
            </a:bodyPr>
            <a:lstStyle/>
            <a:p>
              <a:pPr algn="ctr"/>
              <a:r>
                <a:rPr lang="pt-BR" sz="1200" b="1" dirty="0" smtClean="0">
                  <a:solidFill>
                    <a:schemeClr val="bg1"/>
                  </a:solidFill>
                </a:rPr>
                <a:t>Expansão </a:t>
              </a:r>
              <a:r>
                <a:rPr lang="pt-BR" sz="1200" b="1" dirty="0">
                  <a:solidFill>
                    <a:schemeClr val="bg1"/>
                  </a:solidFill>
                </a:rPr>
                <a:t>acelerada </a:t>
              </a:r>
              <a:r>
                <a:rPr lang="pt-BR" sz="1200" b="1" dirty="0" smtClean="0">
                  <a:solidFill>
                    <a:schemeClr val="bg1"/>
                  </a:solidFill>
                </a:rPr>
                <a:t>por </a:t>
              </a:r>
              <a:r>
                <a:rPr lang="pt-BR" sz="1200" b="1" dirty="0">
                  <a:solidFill>
                    <a:schemeClr val="bg1"/>
                  </a:solidFill>
                </a:rPr>
                <a:t>energia </a:t>
              </a:r>
              <a:r>
                <a:rPr lang="pt-BR" sz="1200" b="1" dirty="0" smtClean="0">
                  <a:solidFill>
                    <a:schemeClr val="bg1"/>
                  </a:solidFill>
                </a:rPr>
                <a:t>escura</a:t>
              </a:r>
              <a:endParaRPr lang="pt-BR" sz="1200" b="1" dirty="0">
                <a:solidFill>
                  <a:schemeClr val="bg1"/>
                </a:solidFill>
              </a:endParaRPr>
            </a:p>
          </p:txBody>
        </p:sp>
        <p:sp>
          <p:nvSpPr>
            <p:cNvPr id="14" name="CaixaDeTexto 13"/>
            <p:cNvSpPr txBox="1"/>
            <p:nvPr/>
          </p:nvSpPr>
          <p:spPr>
            <a:xfrm>
              <a:off x="94592" y="2933879"/>
              <a:ext cx="1734207" cy="646331"/>
            </a:xfrm>
            <a:prstGeom prst="rect">
              <a:avLst/>
            </a:prstGeom>
            <a:noFill/>
          </p:spPr>
          <p:txBody>
            <a:bodyPr wrap="square" rtlCol="0">
              <a:spAutoFit/>
            </a:bodyPr>
            <a:lstStyle/>
            <a:p>
              <a:pPr algn="ctr"/>
              <a:r>
                <a:rPr lang="pt-BR" sz="1200" b="1" dirty="0" smtClean="0">
                  <a:solidFill>
                    <a:schemeClr val="bg1"/>
                  </a:solidFill>
                </a:rPr>
                <a:t>Big Bang</a:t>
              </a:r>
            </a:p>
            <a:p>
              <a:pPr algn="ctr"/>
              <a:r>
                <a:rPr lang="pt-BR" sz="1200" b="1" dirty="0">
                  <a:solidFill>
                    <a:schemeClr val="bg1"/>
                  </a:solidFill>
                </a:rPr>
                <a:t>(</a:t>
              </a:r>
              <a:r>
                <a:rPr lang="pt-BR" sz="1200" b="1" dirty="0" smtClean="0">
                  <a:solidFill>
                    <a:schemeClr val="bg1"/>
                  </a:solidFill>
                </a:rPr>
                <a:t>Flutuação Quântica)</a:t>
              </a:r>
              <a:endParaRPr lang="pt-BR" sz="1200" b="1" dirty="0">
                <a:solidFill>
                  <a:schemeClr val="bg1"/>
                </a:solidFill>
              </a:endParaRPr>
            </a:p>
            <a:p>
              <a:pPr algn="ctr"/>
              <a:endParaRPr lang="pt-BR" sz="1200" b="1" dirty="0">
                <a:solidFill>
                  <a:schemeClr val="bg1"/>
                </a:solidFill>
              </a:endParaRPr>
            </a:p>
          </p:txBody>
        </p:sp>
        <p:sp>
          <p:nvSpPr>
            <p:cNvPr id="15" name="CaixaDeTexto 14"/>
            <p:cNvSpPr txBox="1"/>
            <p:nvPr/>
          </p:nvSpPr>
          <p:spPr>
            <a:xfrm>
              <a:off x="762000" y="5590401"/>
              <a:ext cx="3581400" cy="276999"/>
            </a:xfrm>
            <a:prstGeom prst="rect">
              <a:avLst/>
            </a:prstGeom>
            <a:noFill/>
          </p:spPr>
          <p:txBody>
            <a:bodyPr wrap="square" rtlCol="0">
              <a:spAutoFit/>
            </a:bodyPr>
            <a:lstStyle/>
            <a:p>
              <a:pPr algn="ctr"/>
              <a:r>
                <a:rPr lang="pt-BR" sz="1200" b="1" dirty="0" smtClean="0">
                  <a:solidFill>
                    <a:schemeClr val="bg1"/>
                  </a:solidFill>
                </a:rPr>
                <a:t>4.  1º </a:t>
              </a:r>
              <a:r>
                <a:rPr lang="pt-BR" sz="1200" b="1" dirty="0">
                  <a:solidFill>
                    <a:schemeClr val="bg1"/>
                  </a:solidFill>
                </a:rPr>
                <a:t>Estrelas cerca de 400 milhões </a:t>
              </a:r>
              <a:r>
                <a:rPr lang="pt-BR" sz="1200" b="1" dirty="0" smtClean="0">
                  <a:solidFill>
                    <a:schemeClr val="bg1"/>
                  </a:solidFill>
                </a:rPr>
                <a:t>anos</a:t>
              </a:r>
              <a:endParaRPr lang="pt-BR" sz="1200" b="1" dirty="0">
                <a:solidFill>
                  <a:schemeClr val="bg1"/>
                </a:solidFill>
              </a:endParaRPr>
            </a:p>
          </p:txBody>
        </p:sp>
        <p:sp>
          <p:nvSpPr>
            <p:cNvPr id="16" name="CaixaDeTexto 15"/>
            <p:cNvSpPr txBox="1"/>
            <p:nvPr/>
          </p:nvSpPr>
          <p:spPr>
            <a:xfrm>
              <a:off x="3073400" y="6164441"/>
              <a:ext cx="3581400" cy="276999"/>
            </a:xfrm>
            <a:prstGeom prst="rect">
              <a:avLst/>
            </a:prstGeom>
            <a:noFill/>
          </p:spPr>
          <p:txBody>
            <a:bodyPr wrap="square" rtlCol="0">
              <a:spAutoFit/>
            </a:bodyPr>
            <a:lstStyle/>
            <a:p>
              <a:pPr algn="ctr"/>
              <a:r>
                <a:rPr lang="pt-BR" sz="1200" b="1" dirty="0" smtClean="0">
                  <a:solidFill>
                    <a:schemeClr val="bg1"/>
                  </a:solidFill>
                </a:rPr>
                <a:t>Expansão </a:t>
              </a:r>
              <a:r>
                <a:rPr lang="pt-BR" sz="1200" b="1" dirty="0">
                  <a:solidFill>
                    <a:schemeClr val="bg1"/>
                  </a:solidFill>
                </a:rPr>
                <a:t>do Big </a:t>
              </a:r>
              <a:r>
                <a:rPr lang="pt-BR" sz="1200" b="1" dirty="0" smtClean="0">
                  <a:solidFill>
                    <a:schemeClr val="bg1"/>
                  </a:solidFill>
                </a:rPr>
                <a:t>Bang</a:t>
              </a:r>
              <a:endParaRPr lang="pt-BR" sz="1200" b="1" dirty="0">
                <a:solidFill>
                  <a:schemeClr val="bg1"/>
                </a:solidFill>
              </a:endParaRPr>
            </a:p>
          </p:txBody>
        </p:sp>
        <p:sp>
          <p:nvSpPr>
            <p:cNvPr id="17" name="CaixaDeTexto 16"/>
            <p:cNvSpPr txBox="1"/>
            <p:nvPr/>
          </p:nvSpPr>
          <p:spPr>
            <a:xfrm>
              <a:off x="3048000" y="6441440"/>
              <a:ext cx="3581400" cy="276999"/>
            </a:xfrm>
            <a:prstGeom prst="rect">
              <a:avLst/>
            </a:prstGeom>
            <a:noFill/>
          </p:spPr>
          <p:txBody>
            <a:bodyPr wrap="square" rtlCol="0">
              <a:spAutoFit/>
            </a:bodyPr>
            <a:lstStyle/>
            <a:p>
              <a:pPr algn="ctr"/>
              <a:r>
                <a:rPr lang="pt-BR" sz="1200" b="1" dirty="0" smtClean="0">
                  <a:solidFill>
                    <a:schemeClr val="bg1"/>
                  </a:solidFill>
                </a:rPr>
                <a:t>13,7 </a:t>
              </a:r>
              <a:r>
                <a:rPr lang="pt-BR" sz="1200" b="1" dirty="0">
                  <a:solidFill>
                    <a:schemeClr val="bg1"/>
                  </a:solidFill>
                </a:rPr>
                <a:t>bilhões de </a:t>
              </a:r>
              <a:r>
                <a:rPr lang="pt-BR" sz="1200" b="1" dirty="0" smtClean="0">
                  <a:solidFill>
                    <a:schemeClr val="bg1"/>
                  </a:solidFill>
                </a:rPr>
                <a:t>anos</a:t>
              </a:r>
            </a:p>
          </p:txBody>
        </p:sp>
        <p:sp>
          <p:nvSpPr>
            <p:cNvPr id="18" name="CaixaDeTexto 17"/>
            <p:cNvSpPr txBox="1"/>
            <p:nvPr/>
          </p:nvSpPr>
          <p:spPr>
            <a:xfrm>
              <a:off x="7156231" y="1492587"/>
              <a:ext cx="1676400" cy="276999"/>
            </a:xfrm>
            <a:prstGeom prst="rect">
              <a:avLst/>
            </a:prstGeom>
            <a:noFill/>
          </p:spPr>
          <p:txBody>
            <a:bodyPr wrap="square" rtlCol="0">
              <a:spAutoFit/>
            </a:bodyPr>
            <a:lstStyle/>
            <a:p>
              <a:pPr algn="ctr"/>
              <a:r>
                <a:rPr lang="pt-BR" sz="1200" b="1" dirty="0" smtClean="0">
                  <a:solidFill>
                    <a:schemeClr val="bg1"/>
                  </a:solidFill>
                </a:rPr>
                <a:t>Universo Atual</a:t>
              </a:r>
              <a:endParaRPr lang="pt-BR" sz="1200" b="1" dirty="0">
                <a:solidFill>
                  <a:schemeClr val="bg1"/>
                </a:solidFill>
              </a:endParaRPr>
            </a:p>
          </p:txBody>
        </p:sp>
        <p:cxnSp>
          <p:nvCxnSpPr>
            <p:cNvPr id="20" name="Conector reto 19"/>
            <p:cNvCxnSpPr/>
            <p:nvPr/>
          </p:nvCxnSpPr>
          <p:spPr>
            <a:xfrm flipH="1">
              <a:off x="2562860" y="5013440"/>
              <a:ext cx="14450" cy="576961"/>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2" name="Conector reto 21"/>
            <p:cNvCxnSpPr/>
            <p:nvPr/>
          </p:nvCxnSpPr>
          <p:spPr>
            <a:xfrm>
              <a:off x="930164" y="3395544"/>
              <a:ext cx="746236" cy="440705"/>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Conector reto 24"/>
            <p:cNvCxnSpPr/>
            <p:nvPr/>
          </p:nvCxnSpPr>
          <p:spPr>
            <a:xfrm flipH="1">
              <a:off x="7848600" y="1734471"/>
              <a:ext cx="193712" cy="1661073"/>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6" name="Conector reto 25"/>
            <p:cNvCxnSpPr/>
            <p:nvPr/>
          </p:nvCxnSpPr>
          <p:spPr>
            <a:xfrm>
              <a:off x="1561536" y="2451273"/>
              <a:ext cx="493912" cy="642375"/>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7" name="Conector reto 26"/>
            <p:cNvCxnSpPr>
              <a:endCxn id="6" idx="3"/>
            </p:cNvCxnSpPr>
            <p:nvPr/>
          </p:nvCxnSpPr>
          <p:spPr>
            <a:xfrm flipH="1">
              <a:off x="1185042" y="3898625"/>
              <a:ext cx="643757" cy="487966"/>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8" name="Conector reto 27"/>
            <p:cNvCxnSpPr/>
            <p:nvPr/>
          </p:nvCxnSpPr>
          <p:spPr>
            <a:xfrm flipH="1">
              <a:off x="2438400" y="2102462"/>
              <a:ext cx="245678" cy="831417"/>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9" name="Conector reto 28"/>
            <p:cNvCxnSpPr/>
            <p:nvPr/>
          </p:nvCxnSpPr>
          <p:spPr>
            <a:xfrm>
              <a:off x="6858000" y="1676400"/>
              <a:ext cx="381000" cy="466898"/>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
          <p:nvSpPr>
            <p:cNvPr id="30" name="CaixaDeTexto 29"/>
            <p:cNvSpPr txBox="1"/>
            <p:nvPr/>
          </p:nvSpPr>
          <p:spPr>
            <a:xfrm>
              <a:off x="518158" y="2101925"/>
              <a:ext cx="1090450" cy="461665"/>
            </a:xfrm>
            <a:prstGeom prst="rect">
              <a:avLst/>
            </a:prstGeom>
            <a:noFill/>
          </p:spPr>
          <p:txBody>
            <a:bodyPr wrap="square" rtlCol="0">
              <a:spAutoFit/>
            </a:bodyPr>
            <a:lstStyle/>
            <a:p>
              <a:pPr algn="ctr"/>
              <a:r>
                <a:rPr lang="pt-BR" sz="1200" b="1" dirty="0" smtClean="0">
                  <a:solidFill>
                    <a:schemeClr val="bg1"/>
                  </a:solidFill>
                </a:rPr>
                <a:t>2. Pôs  Inflação</a:t>
              </a:r>
              <a:endParaRPr lang="pt-BR" sz="1200" b="1" dirty="0">
                <a:solidFill>
                  <a:schemeClr val="bg1"/>
                </a:solidFill>
              </a:endParaRPr>
            </a:p>
          </p:txBody>
        </p:sp>
      </p:grpSp>
    </p:spTree>
    <p:extLst>
      <p:ext uri="{BB962C8B-B14F-4D97-AF65-F5344CB8AC3E}">
        <p14:creationId xmlns:p14="http://schemas.microsoft.com/office/powerpoint/2010/main" val="12547706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20"/>
            <a:ext cx="9144000" cy="6858000"/>
          </a:xfrm>
          <a:prstGeom prst="rect">
            <a:avLst/>
          </a:prstGeom>
        </p:spPr>
      </p:pic>
      <p:sp>
        <p:nvSpPr>
          <p:cNvPr id="8" name="Rectangle 2"/>
          <p:cNvSpPr>
            <a:spLocks noChangeArrowheads="1"/>
          </p:cNvSpPr>
          <p:nvPr/>
        </p:nvSpPr>
        <p:spPr bwMode="auto">
          <a:xfrm>
            <a:off x="0" y="152400"/>
            <a:ext cx="48006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pt-BR" sz="4400" b="1" dirty="0" smtClean="0">
                <a:solidFill>
                  <a:srgbClr val="FFFFFF"/>
                </a:solidFill>
                <a:effectLst>
                  <a:outerShdw blurRad="38100" dist="38100" dir="2700000" algn="tl">
                    <a:srgbClr val="000000">
                      <a:alpha val="43137"/>
                    </a:srgbClr>
                  </a:outerShdw>
                </a:effectLst>
                <a:latin typeface="Arial" panose="020B0604020202020204" pitchFamily="34" charset="0"/>
                <a:ea typeface="+mn-ea"/>
                <a:cs typeface="+mn-cs"/>
              </a:rPr>
              <a:t>BIG BANG </a:t>
            </a:r>
            <a:r>
              <a:rPr lang="pt-BR" altLang="pt-BR" sz="4400" b="1" dirty="0" smtClean="0">
                <a:solidFill>
                  <a:srgbClr val="FFFFFF"/>
                </a:solidFill>
                <a:effectLst>
                  <a:outerShdw blurRad="38100" dist="38100" dir="2700000" algn="tl">
                    <a:srgbClr val="000000">
                      <a:alpha val="43137"/>
                    </a:srgbClr>
                  </a:outerShdw>
                </a:effectLst>
                <a:latin typeface="Arial" panose="020B0604020202020204" pitchFamily="34" charset="0"/>
                <a:ea typeface="+mn-ea"/>
                <a:cs typeface="+mn-cs"/>
              </a:rPr>
              <a:t>diz</a:t>
            </a:r>
            <a:r>
              <a:rPr lang="en-US" altLang="pt-BR" sz="4400" b="1" dirty="0" smtClean="0">
                <a:solidFill>
                  <a:srgbClr val="FFFFFF"/>
                </a:solidFill>
                <a:effectLst>
                  <a:outerShdw blurRad="38100" dist="38100" dir="2700000" algn="tl">
                    <a:srgbClr val="000000">
                      <a:alpha val="43137"/>
                    </a:srgbClr>
                  </a:outerShdw>
                </a:effectLst>
                <a:latin typeface="Arial" panose="020B0604020202020204" pitchFamily="34" charset="0"/>
                <a:ea typeface="+mn-ea"/>
                <a:cs typeface="+mn-cs"/>
              </a:rPr>
              <a:t>:</a:t>
            </a:r>
          </a:p>
        </p:txBody>
      </p:sp>
      <p:pic>
        <p:nvPicPr>
          <p:cNvPr id="3" name="Imagem 2"/>
          <p:cNvPicPr>
            <a:picLocks noChangeAspect="1"/>
          </p:cNvPicPr>
          <p:nvPr/>
        </p:nvPicPr>
        <p:blipFill>
          <a:blip r:embed="rId4">
            <a:clrChange>
              <a:clrFrom>
                <a:srgbClr val="2F20FF"/>
              </a:clrFrom>
              <a:clrTo>
                <a:srgbClr val="2F20FF">
                  <a:alpha val="0"/>
                </a:srgbClr>
              </a:clrTo>
            </a:clrChange>
            <a:extLst>
              <a:ext uri="{28A0092B-C50C-407E-A947-70E740481C1C}">
                <a14:useLocalDpi xmlns:a14="http://schemas.microsoft.com/office/drawing/2010/main" val="0"/>
              </a:ext>
            </a:extLst>
          </a:blip>
          <a:stretch>
            <a:fillRect/>
          </a:stretch>
        </p:blipFill>
        <p:spPr>
          <a:xfrm>
            <a:off x="2743200" y="-20320"/>
            <a:ext cx="6400800" cy="5295331"/>
          </a:xfrm>
          <a:prstGeom prst="rect">
            <a:avLst/>
          </a:prstGeom>
        </p:spPr>
      </p:pic>
      <p:sp>
        <p:nvSpPr>
          <p:cNvPr id="7" name="Text Box 5"/>
          <p:cNvSpPr txBox="1">
            <a:spLocks noChangeArrowheads="1"/>
          </p:cNvSpPr>
          <p:nvPr/>
        </p:nvSpPr>
        <p:spPr bwMode="auto">
          <a:xfrm>
            <a:off x="6019800" y="162560"/>
            <a:ext cx="307086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pt-BR" altLang="pt-BR" sz="2200" dirty="0">
                <a:solidFill>
                  <a:srgbClr val="000000"/>
                </a:solidFill>
                <a:latin typeface="Arial" panose="020B0604020202020204" pitchFamily="34" charset="0"/>
                <a:ea typeface="+mn-ea"/>
                <a:cs typeface="+mn-cs"/>
              </a:rPr>
              <a:t>Eu posso explicar a origem do universo sem nenhum problema!</a:t>
            </a:r>
            <a:endParaRPr lang="en-US" altLang="pt-BR" sz="2200" dirty="0" smtClean="0">
              <a:solidFill>
                <a:srgbClr val="000000"/>
              </a:solidFill>
              <a:latin typeface="Arial" panose="020B0604020202020204" pitchFamily="34" charset="0"/>
              <a:ea typeface="+mn-ea"/>
              <a:cs typeface="+mn-cs"/>
            </a:endParaRPr>
          </a:p>
        </p:txBody>
      </p:sp>
    </p:spTree>
    <p:extLst>
      <p:ext uri="{BB962C8B-B14F-4D97-AF65-F5344CB8AC3E}">
        <p14:creationId xmlns:p14="http://schemas.microsoft.com/office/powerpoint/2010/main" val="15192289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400"/>
            <a:ext cx="9144000" cy="6858000"/>
          </a:xfrm>
          <a:prstGeom prst="rect">
            <a:avLst/>
          </a:prstGeom>
        </p:spPr>
      </p:pic>
      <p:pic>
        <p:nvPicPr>
          <p:cNvPr id="7" name="Imagem 6"/>
          <p:cNvPicPr>
            <a:picLocks noChangeAspect="1"/>
          </p:cNvPicPr>
          <p:nvPr/>
        </p:nvPicPr>
        <p:blipFill>
          <a:blip r:embed="rId4">
            <a:clrChange>
              <a:clrFrom>
                <a:srgbClr val="211E4D"/>
              </a:clrFrom>
              <a:clrTo>
                <a:srgbClr val="211E4D">
                  <a:alpha val="0"/>
                </a:srgbClr>
              </a:clrTo>
            </a:clrChange>
            <a:extLst>
              <a:ext uri="{28A0092B-C50C-407E-A947-70E740481C1C}">
                <a14:useLocalDpi xmlns:a14="http://schemas.microsoft.com/office/drawing/2010/main" val="0"/>
              </a:ext>
            </a:extLst>
          </a:blip>
          <a:stretch>
            <a:fillRect/>
          </a:stretch>
        </p:blipFill>
        <p:spPr>
          <a:xfrm>
            <a:off x="2174240" y="534987"/>
            <a:ext cx="6629400" cy="5229225"/>
          </a:xfrm>
          <a:prstGeom prst="rect">
            <a:avLst/>
          </a:prstGeom>
        </p:spPr>
      </p:pic>
      <p:sp>
        <p:nvSpPr>
          <p:cNvPr id="22532" name="Text Box 5"/>
          <p:cNvSpPr txBox="1">
            <a:spLocks noChangeArrowheads="1"/>
          </p:cNvSpPr>
          <p:nvPr/>
        </p:nvSpPr>
        <p:spPr bwMode="auto">
          <a:xfrm>
            <a:off x="5732780" y="1524000"/>
            <a:ext cx="3030220" cy="11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None/>
            </a:pPr>
            <a:r>
              <a:rPr lang="pt-BR" altLang="pt-BR" sz="2300" dirty="0">
                <a:solidFill>
                  <a:srgbClr val="000000"/>
                </a:solidFill>
                <a:latin typeface="Arial" panose="020B0604020202020204" pitchFamily="34" charset="0"/>
                <a:ea typeface="+mn-ea"/>
                <a:cs typeface="+mn-cs"/>
              </a:rPr>
              <a:t>É apenas a origem </a:t>
            </a:r>
            <a:r>
              <a:rPr lang="pt-BR" altLang="pt-BR" sz="2300" dirty="0" smtClean="0">
                <a:solidFill>
                  <a:srgbClr val="000000"/>
                </a:solidFill>
                <a:latin typeface="Arial" panose="020B0604020202020204" pitchFamily="34" charset="0"/>
                <a:ea typeface="+mn-ea"/>
                <a:cs typeface="+mn-cs"/>
              </a:rPr>
              <a:t>de tudo que é um mistério.</a:t>
            </a:r>
            <a:endParaRPr lang="en-US" altLang="pt-BR" sz="2300" dirty="0" smtClean="0">
              <a:solidFill>
                <a:srgbClr val="000000"/>
              </a:solidFill>
              <a:latin typeface="Arial" panose="020B0604020202020204" pitchFamily="34" charset="0"/>
              <a:ea typeface="+mn-ea"/>
              <a:cs typeface="+mn-cs"/>
            </a:endParaRPr>
          </a:p>
        </p:txBody>
      </p:sp>
      <p:sp>
        <p:nvSpPr>
          <p:cNvPr id="22530" name="Rectangle 2"/>
          <p:cNvSpPr>
            <a:spLocks noChangeArrowheads="1"/>
          </p:cNvSpPr>
          <p:nvPr/>
        </p:nvSpPr>
        <p:spPr bwMode="auto">
          <a:xfrm>
            <a:off x="0" y="152400"/>
            <a:ext cx="48006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pt-BR" sz="4400" b="1" dirty="0" smtClean="0">
                <a:solidFill>
                  <a:srgbClr val="FFFFFF"/>
                </a:solidFill>
                <a:effectLst>
                  <a:outerShdw blurRad="38100" dist="38100" dir="2700000" algn="tl">
                    <a:srgbClr val="000000">
                      <a:alpha val="43137"/>
                    </a:srgbClr>
                  </a:outerShdw>
                </a:effectLst>
                <a:latin typeface="Arial" panose="020B0604020202020204" pitchFamily="34" charset="0"/>
                <a:ea typeface="+mn-ea"/>
                <a:cs typeface="+mn-cs"/>
              </a:rPr>
              <a:t>BIG BANG </a:t>
            </a:r>
            <a:r>
              <a:rPr lang="pt-BR" altLang="pt-BR" sz="4400" b="1" dirty="0" smtClean="0">
                <a:solidFill>
                  <a:srgbClr val="FFFFFF"/>
                </a:solidFill>
                <a:effectLst>
                  <a:outerShdw blurRad="38100" dist="38100" dir="2700000" algn="tl">
                    <a:srgbClr val="000000">
                      <a:alpha val="43137"/>
                    </a:srgbClr>
                  </a:outerShdw>
                </a:effectLst>
                <a:latin typeface="Arial" panose="020B0604020202020204" pitchFamily="34" charset="0"/>
                <a:ea typeface="+mn-ea"/>
                <a:cs typeface="+mn-cs"/>
              </a:rPr>
              <a:t>diz</a:t>
            </a:r>
            <a:r>
              <a:rPr lang="en-US" altLang="pt-BR" sz="4400" b="1" dirty="0" smtClean="0">
                <a:solidFill>
                  <a:srgbClr val="FFFFFF"/>
                </a:solidFill>
                <a:effectLst>
                  <a:outerShdw blurRad="38100" dist="38100" dir="2700000" algn="tl">
                    <a:srgbClr val="000000">
                      <a:alpha val="43137"/>
                    </a:srgbClr>
                  </a:outerShdw>
                </a:effectLst>
                <a:latin typeface="Arial" panose="020B0604020202020204" pitchFamily="34" charset="0"/>
                <a:ea typeface="+mn-ea"/>
                <a:cs typeface="+mn-cs"/>
              </a:rPr>
              <a:t>:</a:t>
            </a:r>
          </a:p>
        </p:txBody>
      </p:sp>
    </p:spTree>
    <p:extLst>
      <p:ext uri="{BB962C8B-B14F-4D97-AF65-F5344CB8AC3E}">
        <p14:creationId xmlns:p14="http://schemas.microsoft.com/office/powerpoint/2010/main" val="7386262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File:Open bible isaiah.jpg - Wiki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12" y="0"/>
            <a:ext cx="9159412" cy="6781800"/>
          </a:xfrm>
          <a:prstGeom prst="rect">
            <a:avLst/>
          </a:prstGeom>
          <a:solidFill>
            <a:srgbClr val="0D0C11"/>
          </a:solidFill>
        </p:spPr>
      </p:pic>
      <p:sp>
        <p:nvSpPr>
          <p:cNvPr id="4" name="Espaço Reservado para Conteúdo 3"/>
          <p:cNvSpPr>
            <a:spLocks noGrp="1"/>
          </p:cNvSpPr>
          <p:nvPr>
            <p:ph idx="1"/>
          </p:nvPr>
        </p:nvSpPr>
        <p:spPr>
          <a:xfrm>
            <a:off x="0" y="228600"/>
            <a:ext cx="9144000" cy="990600"/>
          </a:xfrm>
        </p:spPr>
        <p:txBody>
          <a:bodyPr/>
          <a:lstStyle/>
          <a:p>
            <a:pPr marL="0" indent="0" algn="ctr">
              <a:buNone/>
            </a:pPr>
            <a:r>
              <a:rPr lang="en-US" sz="4800" b="1" dirty="0" smtClean="0">
                <a:solidFill>
                  <a:srgbClr val="FFC000"/>
                </a:solidFill>
              </a:rPr>
              <a:t>NOSSA AUTORIDADE FINAL</a:t>
            </a:r>
            <a:endParaRPr lang="pt-BR" sz="4800" b="1" dirty="0">
              <a:solidFill>
                <a:srgbClr val="FFC000"/>
              </a:solidFill>
            </a:endParaRPr>
          </a:p>
        </p:txBody>
      </p:sp>
      <p:sp>
        <p:nvSpPr>
          <p:cNvPr id="7" name="Espaço Reservado para Conteúdo 2"/>
          <p:cNvSpPr txBox="1">
            <a:spLocks/>
          </p:cNvSpPr>
          <p:nvPr/>
        </p:nvSpPr>
        <p:spPr bwMode="auto">
          <a:xfrm>
            <a:off x="457200" y="1066800"/>
            <a:ext cx="8229600" cy="5715000"/>
          </a:xfrm>
          <a:prstGeom prst="rect">
            <a:avLst/>
          </a:prstGeom>
          <a:solidFill>
            <a:srgbClr val="6F6547"/>
          </a:solidFill>
          <a:ln>
            <a:noFill/>
          </a:ln>
          <a:effectLst/>
          <a:scene3d>
            <a:camera prst="orthographicFront"/>
            <a:lightRig rig="threePt" dir="t"/>
          </a:scene3d>
          <a:sp3d>
            <a:bevelT/>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FontTx/>
              <a:buNone/>
            </a:pPr>
            <a:r>
              <a:rPr lang="pt-BR" sz="2800" kern="0" dirty="0" smtClean="0">
                <a:solidFill>
                  <a:schemeClr val="bg1"/>
                </a:solidFill>
              </a:rPr>
              <a:t>Salmos 19:1-6</a:t>
            </a:r>
          </a:p>
          <a:p>
            <a:pPr marL="0" indent="0" algn="ctr">
              <a:buFontTx/>
              <a:buNone/>
            </a:pPr>
            <a:r>
              <a:rPr lang="pt-BR" sz="2800" kern="0" dirty="0" smtClean="0">
                <a:solidFill>
                  <a:schemeClr val="bg1"/>
                </a:solidFill>
              </a:rPr>
              <a:t>“</a:t>
            </a:r>
            <a:r>
              <a:rPr lang="pt-BR" sz="2800" kern="0" baseline="30000" dirty="0" smtClean="0">
                <a:solidFill>
                  <a:schemeClr val="bg1"/>
                </a:solidFill>
              </a:rPr>
              <a:t>1</a:t>
            </a:r>
            <a:r>
              <a:rPr lang="pt-BR" sz="2800" kern="0" dirty="0" smtClean="0">
                <a:solidFill>
                  <a:schemeClr val="bg1"/>
                </a:solidFill>
              </a:rPr>
              <a:t>Os céus declaram a glória de Deus e o firmamento anuncia a obra das suas mãos. </a:t>
            </a:r>
            <a:r>
              <a:rPr lang="pt-BR" sz="2800" kern="0" baseline="30000" dirty="0" smtClean="0">
                <a:solidFill>
                  <a:schemeClr val="bg1"/>
                </a:solidFill>
              </a:rPr>
              <a:t>2</a:t>
            </a:r>
            <a:r>
              <a:rPr lang="pt-BR" sz="2800" kern="0" dirty="0" smtClean="0">
                <a:solidFill>
                  <a:schemeClr val="bg1"/>
                </a:solidFill>
              </a:rPr>
              <a:t>Um dia faz declaração a outro dia, e uma noite mostra sabedoria a outra noite. </a:t>
            </a:r>
            <a:r>
              <a:rPr lang="pt-BR" sz="2800" kern="0" baseline="30000" dirty="0" smtClean="0">
                <a:solidFill>
                  <a:schemeClr val="bg1"/>
                </a:solidFill>
              </a:rPr>
              <a:t>3</a:t>
            </a:r>
            <a:r>
              <a:rPr lang="pt-BR" sz="2800" kern="0" dirty="0" smtClean="0">
                <a:solidFill>
                  <a:schemeClr val="bg1"/>
                </a:solidFill>
              </a:rPr>
              <a:t>Não há linguagem nem fala onde não se ouça a sua voz. </a:t>
            </a:r>
            <a:r>
              <a:rPr lang="pt-BR" sz="2800" kern="0" baseline="30000" dirty="0" smtClean="0">
                <a:solidFill>
                  <a:schemeClr val="bg1"/>
                </a:solidFill>
              </a:rPr>
              <a:t>4</a:t>
            </a:r>
            <a:r>
              <a:rPr lang="pt-BR" sz="2800" kern="0" dirty="0" smtClean="0">
                <a:solidFill>
                  <a:schemeClr val="bg1"/>
                </a:solidFill>
              </a:rPr>
              <a:t>A sua linha se estende por toda a terra, e as suas palavras até ao fim do mundo. Neles pôs uma tenda para o sol, </a:t>
            </a:r>
            <a:r>
              <a:rPr lang="pt-BR" sz="2800" kern="0" baseline="30000" dirty="0" smtClean="0">
                <a:solidFill>
                  <a:schemeClr val="bg1"/>
                </a:solidFill>
              </a:rPr>
              <a:t>5</a:t>
            </a:r>
            <a:r>
              <a:rPr lang="pt-BR" sz="2800" kern="0" dirty="0" smtClean="0">
                <a:solidFill>
                  <a:schemeClr val="bg1"/>
                </a:solidFill>
              </a:rPr>
              <a:t>O qual é como um noivo que sai do seu tálamo, e se alegra como um herói, a correr o seu caminho. </a:t>
            </a:r>
            <a:r>
              <a:rPr lang="pt-BR" sz="2800" kern="0" baseline="30000" dirty="0" smtClean="0">
                <a:solidFill>
                  <a:schemeClr val="bg1"/>
                </a:solidFill>
              </a:rPr>
              <a:t>6</a:t>
            </a:r>
            <a:r>
              <a:rPr lang="pt-BR" sz="2800" kern="0" dirty="0" smtClean="0">
                <a:solidFill>
                  <a:schemeClr val="bg1"/>
                </a:solidFill>
              </a:rPr>
              <a:t>A sua saída é desde uma extremidade dos céus, e o seu curso até à outra extremidade, e nada se esconde ao seu calor.”</a:t>
            </a:r>
            <a:endParaRPr lang="pt-BR" sz="2800" kern="0" dirty="0">
              <a:solidFill>
                <a:schemeClr val="bg1"/>
              </a:solidFill>
            </a:endParaRPr>
          </a:p>
        </p:txBody>
      </p:sp>
    </p:spTree>
    <p:extLst>
      <p:ext uri="{BB962C8B-B14F-4D97-AF65-F5344CB8AC3E}">
        <p14:creationId xmlns:p14="http://schemas.microsoft.com/office/powerpoint/2010/main" val="386649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xmlns="" id="{C0AA0AF1-6D7E-674D-9D5F-1BEE0BA4CAC6}"/>
              </a:ext>
            </a:extLst>
          </p:cNvPr>
          <p:cNvSpPr/>
          <p:nvPr/>
        </p:nvSpPr>
        <p:spPr>
          <a:xfrm>
            <a:off x="-152400" y="-228600"/>
            <a:ext cx="9296400" cy="7086600"/>
          </a:xfrm>
          <a:prstGeom prst="rect">
            <a:avLst/>
          </a:prstGeom>
          <a:solidFill>
            <a:srgbClr val="0D0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pic>
        <p:nvPicPr>
          <p:cNvPr id="13" name="Picture 10" descr="Image result for big bang started from a small d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62561"/>
            <a:ext cx="9241229" cy="5895439"/>
          </a:xfrm>
          <a:prstGeom prst="rect">
            <a:avLst/>
          </a:prstGeom>
          <a:noFill/>
          <a:extLst>
            <a:ext uri="{909E8E84-426E-40DD-AFC4-6F175D3DCCD1}">
              <a14:hiddenFill xmlns:a14="http://schemas.microsoft.com/office/drawing/2010/main">
                <a:solidFill>
                  <a:srgbClr val="FFFFFF"/>
                </a:solidFill>
              </a14:hiddenFill>
            </a:ext>
          </a:extLst>
        </p:spPr>
      </p:pic>
      <p:sp>
        <p:nvSpPr>
          <p:cNvPr id="9" name="Título 1"/>
          <p:cNvSpPr>
            <a:spLocks noGrp="1"/>
          </p:cNvSpPr>
          <p:nvPr>
            <p:ph type="title"/>
          </p:nvPr>
        </p:nvSpPr>
        <p:spPr>
          <a:xfrm>
            <a:off x="228600" y="0"/>
            <a:ext cx="8686800" cy="1143000"/>
          </a:xfrm>
        </p:spPr>
        <p:txBody>
          <a:bodyPr/>
          <a:lstStyle/>
          <a:p>
            <a:pPr marL="0" indent="0">
              <a:buNone/>
            </a:pPr>
            <a:r>
              <a:rPr lang="pt-BR" sz="5400" b="1" dirty="0" smtClean="0">
                <a:solidFill>
                  <a:schemeClr val="bg1"/>
                </a:solidFill>
                <a:latin typeface="+mn-lt"/>
              </a:rPr>
              <a:t>O INÍCIO DO BIG BANG</a:t>
            </a:r>
            <a:endParaRPr lang="pt-BR" sz="5400" b="1" dirty="0">
              <a:solidFill>
                <a:schemeClr val="bg1"/>
              </a:solidFill>
              <a:latin typeface="+mn-lt"/>
            </a:endParaRPr>
          </a:p>
        </p:txBody>
      </p:sp>
      <p:sp>
        <p:nvSpPr>
          <p:cNvPr id="11" name="CaixaDeTexto 10"/>
          <p:cNvSpPr txBox="1"/>
          <p:nvPr/>
        </p:nvSpPr>
        <p:spPr>
          <a:xfrm>
            <a:off x="228600" y="962561"/>
            <a:ext cx="8686800" cy="1323439"/>
          </a:xfrm>
          <a:prstGeom prst="rect">
            <a:avLst/>
          </a:prstGeom>
          <a:noFill/>
        </p:spPr>
        <p:txBody>
          <a:bodyPr wrap="square" rtlCol="0">
            <a:spAutoFit/>
          </a:bodyPr>
          <a:lstStyle/>
          <a:p>
            <a:pPr algn="ctr"/>
            <a:r>
              <a:rPr lang="pt-BR" sz="4000" b="1" dirty="0" smtClean="0">
                <a:solidFill>
                  <a:srgbClr val="FFFFFF"/>
                </a:solidFill>
              </a:rPr>
              <a:t>Tudo começou com um pequena ponto. </a:t>
            </a:r>
            <a:endParaRPr lang="pt-BR" sz="4000" b="1" dirty="0">
              <a:solidFill>
                <a:srgbClr val="FFFFFF"/>
              </a:solidFill>
            </a:endParaRPr>
          </a:p>
        </p:txBody>
      </p:sp>
    </p:spTree>
    <p:extLst>
      <p:ext uri="{BB962C8B-B14F-4D97-AF65-F5344CB8AC3E}">
        <p14:creationId xmlns:p14="http://schemas.microsoft.com/office/powerpoint/2010/main" val="425904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6">
            <a:extLst>
              <a:ext uri="{FF2B5EF4-FFF2-40B4-BE49-F238E27FC236}">
                <a16:creationId xmlns:a16="http://schemas.microsoft.com/office/drawing/2014/main" xmlns="" id="{C0AA0AF1-6D7E-674D-9D5F-1BEE0BA4CAC6}"/>
              </a:ext>
            </a:extLst>
          </p:cNvPr>
          <p:cNvSpPr/>
          <p:nvPr/>
        </p:nvSpPr>
        <p:spPr>
          <a:xfrm>
            <a:off x="-152400" y="-228600"/>
            <a:ext cx="9296400" cy="7086600"/>
          </a:xfrm>
          <a:prstGeom prst="rect">
            <a:avLst/>
          </a:prstGeom>
          <a:solidFill>
            <a:srgbClr val="0D0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pic>
        <p:nvPicPr>
          <p:cNvPr id="16" name="Picture 10" descr="Image result for big bang started from a small d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62561"/>
            <a:ext cx="9241229" cy="58954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magem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1" y="2509044"/>
            <a:ext cx="2570479" cy="193417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7" descr="14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2447665"/>
            <a:ext cx="1752600" cy="2266575"/>
          </a:xfrm>
          <a:prstGeom prst="rect">
            <a:avLst/>
          </a:prstGeom>
          <a:noFill/>
          <a:effectLst>
            <a:outerShdw dist="10776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0" name="Rectangle 12"/>
          <p:cNvSpPr>
            <a:spLocks noChangeArrowheads="1"/>
          </p:cNvSpPr>
          <p:nvPr/>
        </p:nvSpPr>
        <p:spPr bwMode="auto">
          <a:xfrm>
            <a:off x="2438400" y="5882640"/>
            <a:ext cx="5638800" cy="685800"/>
          </a:xfrm>
          <a:prstGeom prst="rect">
            <a:avLst/>
          </a:prstGeom>
          <a:solidFill>
            <a:schemeClr val="bg1"/>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pt-BR" altLang="pt-BR" sz="2000" b="1" dirty="0" smtClean="0">
                <a:solidFill>
                  <a:srgbClr val="000000"/>
                </a:solidFill>
                <a:latin typeface="Arial" panose="020B0604020202020204" pitchFamily="34" charset="0"/>
                <a:ea typeface="ＭＳ Ｐゴシック"/>
                <a:cs typeface="Arial" panose="020B0604020202020204" pitchFamily="34" charset="0"/>
              </a:rPr>
              <a:t>“...menor do que o ponto final nesta página.”</a:t>
            </a:r>
          </a:p>
        </p:txBody>
      </p:sp>
      <p:sp>
        <p:nvSpPr>
          <p:cNvPr id="11" name="Oval 13"/>
          <p:cNvSpPr>
            <a:spLocks noChangeArrowheads="1"/>
          </p:cNvSpPr>
          <p:nvPr/>
        </p:nvSpPr>
        <p:spPr bwMode="auto">
          <a:xfrm>
            <a:off x="533400" y="3383661"/>
            <a:ext cx="2153921" cy="426339"/>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dirty="0" smtClean="0">
              <a:solidFill>
                <a:srgbClr val="000000"/>
              </a:solidFill>
              <a:latin typeface="Arial" panose="020B0604020202020204" pitchFamily="34" charset="0"/>
              <a:ea typeface="ＭＳ Ｐゴシック"/>
              <a:cs typeface="Arial" panose="020B0604020202020204" pitchFamily="34" charset="0"/>
            </a:endParaRPr>
          </a:p>
        </p:txBody>
      </p:sp>
      <p:sp>
        <p:nvSpPr>
          <p:cNvPr id="12" name="Line 15"/>
          <p:cNvSpPr>
            <a:spLocks noChangeShapeType="1"/>
          </p:cNvSpPr>
          <p:nvPr/>
        </p:nvSpPr>
        <p:spPr bwMode="auto">
          <a:xfrm>
            <a:off x="1905000" y="3810000"/>
            <a:ext cx="1371600" cy="207264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dirty="0" smtClean="0">
              <a:solidFill>
                <a:srgbClr val="000000"/>
              </a:solidFill>
              <a:latin typeface="Arial" panose="020B0604020202020204" pitchFamily="34" charset="0"/>
              <a:ea typeface="ＭＳ Ｐゴシック"/>
              <a:cs typeface="Arial" panose="020B0604020202020204" pitchFamily="34" charset="0"/>
            </a:endParaRPr>
          </a:p>
        </p:txBody>
      </p:sp>
      <p:sp>
        <p:nvSpPr>
          <p:cNvPr id="14" name="Título 1"/>
          <p:cNvSpPr>
            <a:spLocks noGrp="1"/>
          </p:cNvSpPr>
          <p:nvPr>
            <p:ph type="title"/>
          </p:nvPr>
        </p:nvSpPr>
        <p:spPr>
          <a:xfrm>
            <a:off x="228600" y="0"/>
            <a:ext cx="8686800" cy="1143000"/>
          </a:xfrm>
        </p:spPr>
        <p:txBody>
          <a:bodyPr/>
          <a:lstStyle/>
          <a:p>
            <a:pPr marL="0" indent="0">
              <a:buNone/>
            </a:pPr>
            <a:r>
              <a:rPr lang="pt-BR" sz="5400" b="1" dirty="0" smtClean="0">
                <a:solidFill>
                  <a:schemeClr val="bg1"/>
                </a:solidFill>
                <a:latin typeface="+mn-lt"/>
              </a:rPr>
              <a:t>O INÍCIO DO BIG BANG</a:t>
            </a:r>
            <a:endParaRPr lang="pt-BR" sz="5400" b="1" dirty="0">
              <a:solidFill>
                <a:schemeClr val="bg1"/>
              </a:solidFill>
              <a:latin typeface="+mn-lt"/>
            </a:endParaRPr>
          </a:p>
        </p:txBody>
      </p:sp>
      <p:sp>
        <p:nvSpPr>
          <p:cNvPr id="15" name="CaixaDeTexto 14"/>
          <p:cNvSpPr txBox="1"/>
          <p:nvPr/>
        </p:nvSpPr>
        <p:spPr>
          <a:xfrm>
            <a:off x="228600" y="962561"/>
            <a:ext cx="8686800" cy="1323439"/>
          </a:xfrm>
          <a:prstGeom prst="rect">
            <a:avLst/>
          </a:prstGeom>
          <a:noFill/>
        </p:spPr>
        <p:txBody>
          <a:bodyPr wrap="square" rtlCol="0">
            <a:spAutoFit/>
          </a:bodyPr>
          <a:lstStyle/>
          <a:p>
            <a:pPr algn="ctr"/>
            <a:r>
              <a:rPr lang="pt-BR" sz="4000" b="1" dirty="0" smtClean="0">
                <a:solidFill>
                  <a:srgbClr val="FFFFFF"/>
                </a:solidFill>
              </a:rPr>
              <a:t>Tudo começou com um pequena ponto. </a:t>
            </a:r>
            <a:endParaRPr lang="pt-BR" sz="4000" b="1" dirty="0">
              <a:solidFill>
                <a:srgbClr val="FFFFFF"/>
              </a:solidFill>
            </a:endParaRPr>
          </a:p>
        </p:txBody>
      </p:sp>
    </p:spTree>
    <p:extLst>
      <p:ext uri="{BB962C8B-B14F-4D97-AF65-F5344CB8AC3E}">
        <p14:creationId xmlns:p14="http://schemas.microsoft.com/office/powerpoint/2010/main" val="39707772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xmlns="" id="{C0AA0AF1-6D7E-674D-9D5F-1BEE0BA4CAC6}"/>
              </a:ext>
            </a:extLst>
          </p:cNvPr>
          <p:cNvSpPr/>
          <p:nvPr/>
        </p:nvSpPr>
        <p:spPr>
          <a:xfrm>
            <a:off x="-152400" y="0"/>
            <a:ext cx="9296400" cy="6858000"/>
          </a:xfrm>
          <a:prstGeom prst="rect">
            <a:avLst/>
          </a:prstGeom>
          <a:solidFill>
            <a:srgbClr val="0D0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pic>
        <p:nvPicPr>
          <p:cNvPr id="13" name="Picture 10" descr="Image result for big bang started from a small d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71131"/>
            <a:ext cx="9393629" cy="568686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Image result for teoria do Big B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124200"/>
            <a:ext cx="2334419" cy="1647825"/>
          </a:xfrm>
          <a:prstGeom prst="rect">
            <a:avLst/>
          </a:prstGeom>
          <a:noFill/>
          <a:extLst>
            <a:ext uri="{909E8E84-426E-40DD-AFC4-6F175D3DCCD1}">
              <a14:hiddenFill xmlns:a14="http://schemas.microsoft.com/office/drawing/2010/main">
                <a:solidFill>
                  <a:srgbClr val="FFFFFF"/>
                </a:solidFill>
              </a14:hiddenFill>
            </a:ext>
          </a:extLst>
        </p:spPr>
      </p:pic>
      <p:sp>
        <p:nvSpPr>
          <p:cNvPr id="15" name="CaixaDeTexto 14"/>
          <p:cNvSpPr txBox="1"/>
          <p:nvPr/>
        </p:nvSpPr>
        <p:spPr>
          <a:xfrm>
            <a:off x="3434434" y="1660290"/>
            <a:ext cx="2362200" cy="1015663"/>
          </a:xfrm>
          <a:prstGeom prst="rect">
            <a:avLst/>
          </a:prstGeom>
          <a:noFill/>
        </p:spPr>
        <p:txBody>
          <a:bodyPr wrap="square" rtlCol="0">
            <a:spAutoFit/>
          </a:bodyPr>
          <a:lstStyle/>
          <a:p>
            <a:pPr algn="ctr"/>
            <a:r>
              <a:rPr lang="pt-BR" sz="6000" b="1" dirty="0" smtClean="0">
                <a:solidFill>
                  <a:srgbClr val="FFFFFF"/>
                </a:solidFill>
              </a:rPr>
              <a:t>Bum!</a:t>
            </a:r>
            <a:endParaRPr lang="pt-BR" sz="6000" b="1" dirty="0">
              <a:solidFill>
                <a:srgbClr val="FFFFFF"/>
              </a:solidFill>
            </a:endParaRPr>
          </a:p>
        </p:txBody>
      </p:sp>
      <p:sp>
        <p:nvSpPr>
          <p:cNvPr id="16" name="CaixaDeTexto 15"/>
          <p:cNvSpPr txBox="1"/>
          <p:nvPr/>
        </p:nvSpPr>
        <p:spPr>
          <a:xfrm>
            <a:off x="228600" y="4919008"/>
            <a:ext cx="8686800" cy="1938992"/>
          </a:xfrm>
          <a:prstGeom prst="rect">
            <a:avLst/>
          </a:prstGeom>
          <a:noFill/>
        </p:spPr>
        <p:txBody>
          <a:bodyPr wrap="square" rtlCol="0">
            <a:spAutoFit/>
          </a:bodyPr>
          <a:lstStyle/>
          <a:p>
            <a:pPr algn="ctr"/>
            <a:r>
              <a:rPr lang="pt-BR" sz="5800" b="1" dirty="0" smtClean="0">
                <a:solidFill>
                  <a:srgbClr val="FFFFFF"/>
                </a:solidFill>
              </a:rPr>
              <a:t>E o Universo entrou em existência.</a:t>
            </a:r>
            <a:endParaRPr lang="pt-BR" sz="5800" b="1" dirty="0">
              <a:solidFill>
                <a:srgbClr val="FFFFFF"/>
              </a:solidFill>
            </a:endParaRPr>
          </a:p>
        </p:txBody>
      </p:sp>
      <p:sp>
        <p:nvSpPr>
          <p:cNvPr id="17" name="CaixaDeTexto 16"/>
          <p:cNvSpPr txBox="1"/>
          <p:nvPr/>
        </p:nvSpPr>
        <p:spPr>
          <a:xfrm>
            <a:off x="228600" y="1609199"/>
            <a:ext cx="8686800" cy="1323439"/>
          </a:xfrm>
          <a:prstGeom prst="rect">
            <a:avLst/>
          </a:prstGeom>
          <a:noFill/>
        </p:spPr>
        <p:txBody>
          <a:bodyPr wrap="square" rtlCol="0">
            <a:spAutoFit/>
          </a:bodyPr>
          <a:lstStyle/>
          <a:p>
            <a:pPr algn="ctr"/>
            <a:r>
              <a:rPr lang="pt-BR" sz="4000" b="1" dirty="0" smtClean="0">
                <a:solidFill>
                  <a:srgbClr val="FFFFFF"/>
                </a:solidFill>
              </a:rPr>
              <a:t>Tudo começou com um pequena ponto. </a:t>
            </a:r>
            <a:endParaRPr lang="pt-BR" sz="4000" b="1" dirty="0">
              <a:solidFill>
                <a:srgbClr val="FFFFFF"/>
              </a:solidFill>
            </a:endParaRPr>
          </a:p>
        </p:txBody>
      </p:sp>
      <p:sp>
        <p:nvSpPr>
          <p:cNvPr id="9" name="Título 1"/>
          <p:cNvSpPr>
            <a:spLocks noGrp="1"/>
          </p:cNvSpPr>
          <p:nvPr>
            <p:ph type="title"/>
          </p:nvPr>
        </p:nvSpPr>
        <p:spPr>
          <a:xfrm>
            <a:off x="228600" y="0"/>
            <a:ext cx="8686800" cy="1143000"/>
          </a:xfrm>
        </p:spPr>
        <p:txBody>
          <a:bodyPr/>
          <a:lstStyle/>
          <a:p>
            <a:pPr marL="0" indent="0">
              <a:buNone/>
            </a:pPr>
            <a:r>
              <a:rPr lang="pt-BR" sz="5400" b="1" dirty="0" smtClean="0">
                <a:solidFill>
                  <a:schemeClr val="bg1"/>
                </a:solidFill>
                <a:latin typeface="+mn-lt"/>
              </a:rPr>
              <a:t>O INÍCIO DO BIG BANG</a:t>
            </a:r>
            <a:endParaRPr lang="pt-BR" sz="5400" b="1" dirty="0">
              <a:solidFill>
                <a:schemeClr val="bg1"/>
              </a:solidFill>
              <a:latin typeface="+mn-lt"/>
            </a:endParaRPr>
          </a:p>
        </p:txBody>
      </p:sp>
    </p:spTree>
    <p:extLst>
      <p:ext uri="{BB962C8B-B14F-4D97-AF65-F5344CB8AC3E}">
        <p14:creationId xmlns:p14="http://schemas.microsoft.com/office/powerpoint/2010/main" val="323288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par>
                                <p:cTn id="12" presetID="1" presetClass="exit"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5013" name="Text Box 5"/>
          <p:cNvSpPr txBox="1">
            <a:spLocks noChangeArrowheads="1"/>
          </p:cNvSpPr>
          <p:nvPr/>
        </p:nvSpPr>
        <p:spPr bwMode="auto">
          <a:xfrm>
            <a:off x="457200" y="1965325"/>
            <a:ext cx="8229600" cy="34163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1">
                      <a:alpha val="74998"/>
                    </a:schemeClr>
                  </a:outerShdw>
                </a:effectLst>
              </a14:hiddenEffects>
            </a:ext>
          </a:extLst>
        </p:spPr>
        <p:txBody>
          <a:bodyPr wrap="square">
            <a:spAutoFit/>
          </a:bodyPr>
          <a:lstStyle/>
          <a:p>
            <a:pPr algn="ctr" fontAlgn="auto">
              <a:lnSpc>
                <a:spcPct val="100000"/>
              </a:lnSpc>
              <a:spcAft>
                <a:spcPts val="0"/>
              </a:spcAft>
            </a:pPr>
            <a:r>
              <a:rPr lang="pt-BR" sz="72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Mas de onde veio o pontinho?</a:t>
            </a:r>
          </a:p>
          <a:p>
            <a:pPr algn="ctr" fontAlgn="auto">
              <a:lnSpc>
                <a:spcPct val="100000"/>
              </a:lnSpc>
              <a:spcAft>
                <a:spcPts val="0"/>
              </a:spcAft>
            </a:pPr>
            <a:endParaRPr lang="en-US" sz="72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5" name="Título 1"/>
          <p:cNvSpPr>
            <a:spLocks noGrp="1"/>
          </p:cNvSpPr>
          <p:nvPr>
            <p:ph type="title"/>
          </p:nvPr>
        </p:nvSpPr>
        <p:spPr>
          <a:xfrm>
            <a:off x="228600" y="0"/>
            <a:ext cx="8686800" cy="1143000"/>
          </a:xfrm>
        </p:spPr>
        <p:txBody>
          <a:bodyPr/>
          <a:lstStyle/>
          <a:p>
            <a:pPr marL="0" indent="0">
              <a:buNone/>
            </a:pPr>
            <a:r>
              <a:rPr lang="pt-BR" sz="5400" b="1" dirty="0" smtClean="0">
                <a:solidFill>
                  <a:schemeClr val="bg1"/>
                </a:solidFill>
                <a:latin typeface="+mn-lt"/>
              </a:rPr>
              <a:t>O INÍCIO DO BIG BANG</a:t>
            </a:r>
            <a:endParaRPr lang="pt-BR" sz="5400" b="1" dirty="0">
              <a:solidFill>
                <a:schemeClr val="bg1"/>
              </a:solidFill>
              <a:latin typeface="+mn-lt"/>
            </a:endParaRPr>
          </a:p>
        </p:txBody>
      </p:sp>
    </p:spTree>
    <p:extLst>
      <p:ext uri="{BB962C8B-B14F-4D97-AF65-F5344CB8AC3E}">
        <p14:creationId xmlns:p14="http://schemas.microsoft.com/office/powerpoint/2010/main" val="4112879647"/>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ítulo 1"/>
          <p:cNvSpPr txBox="1">
            <a:spLocks/>
          </p:cNvSpPr>
          <p:nvPr/>
        </p:nvSpPr>
        <p:spPr>
          <a:xfrm>
            <a:off x="228600" y="0"/>
            <a:ext cx="8686800" cy="11430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pt-BR" sz="5400" b="1" dirty="0" smtClean="0">
                <a:solidFill>
                  <a:schemeClr val="bg1"/>
                </a:solidFill>
                <a:latin typeface="+mn-lt"/>
              </a:rPr>
              <a:t>O INÍCIO DO BIG BANG</a:t>
            </a:r>
            <a:endParaRPr lang="pt-BR" sz="5400" b="1" dirty="0">
              <a:solidFill>
                <a:schemeClr val="bg1"/>
              </a:solidFill>
              <a:latin typeface="+mn-lt"/>
            </a:endParaRPr>
          </a:p>
        </p:txBody>
      </p:sp>
      <p:sp>
        <p:nvSpPr>
          <p:cNvPr id="9" name="Title 1">
            <a:extLst>
              <a:ext uri="{FF2B5EF4-FFF2-40B4-BE49-F238E27FC236}">
                <a16:creationId xmlns:a16="http://schemas.microsoft.com/office/drawing/2014/main" xmlns="" id="{694ABA22-CAE1-3247-9DFB-4A55411B0A4D}"/>
              </a:ext>
            </a:extLst>
          </p:cNvPr>
          <p:cNvSpPr txBox="1">
            <a:spLocks/>
          </p:cNvSpPr>
          <p:nvPr/>
        </p:nvSpPr>
        <p:spPr>
          <a:xfrm>
            <a:off x="709875" y="1149824"/>
            <a:ext cx="7724250" cy="983776"/>
          </a:xfrm>
          <a:prstGeom prst="rect">
            <a:avLst/>
          </a:prstGeom>
          <a:solidFill>
            <a:srgbClr val="FFFFFF">
              <a:alpha val="0"/>
            </a:srgbClr>
          </a:solidFill>
        </p:spPr>
        <p:txBody>
          <a:bodyPr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pt-BR" sz="36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Veio do nada.</a:t>
            </a:r>
            <a:endParaRPr lang="en-US" sz="3600" spc="-113" dirty="0">
              <a:solidFill>
                <a:prstClr val="white"/>
              </a:solidFill>
              <a:effectLst>
                <a:outerShdw blurRad="50800" dist="38100" dir="2700000" algn="tl" rotWithShape="0">
                  <a:prstClr val="black">
                    <a:alpha val="40000"/>
                  </a:prstClr>
                </a:outerShdw>
              </a:effectLst>
              <a:latin typeface="News Gothic MT" panose="020B0503020103020203" pitchFamily="34" charset="0"/>
              <a:cs typeface="Arial" panose="020B0604020202020204" pitchFamily="34" charset="0"/>
            </a:endParaRPr>
          </a:p>
        </p:txBody>
      </p:sp>
      <p:grpSp>
        <p:nvGrpSpPr>
          <p:cNvPr id="10" name="Group 11"/>
          <p:cNvGrpSpPr>
            <a:grpSpLocks/>
          </p:cNvGrpSpPr>
          <p:nvPr/>
        </p:nvGrpSpPr>
        <p:grpSpPr bwMode="auto">
          <a:xfrm>
            <a:off x="2286000" y="2286000"/>
            <a:ext cx="4572000" cy="3200400"/>
            <a:chOff x="144" y="912"/>
            <a:chExt cx="2187" cy="2400"/>
          </a:xfrm>
        </p:grpSpPr>
        <p:sp>
          <p:nvSpPr>
            <p:cNvPr id="11" name="Rectangle 9"/>
            <p:cNvSpPr>
              <a:spLocks noChangeArrowheads="1"/>
            </p:cNvSpPr>
            <p:nvPr/>
          </p:nvSpPr>
          <p:spPr bwMode="auto">
            <a:xfrm>
              <a:off x="144" y="912"/>
              <a:ext cx="2187" cy="2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dirty="0" smtClean="0">
                <a:solidFill>
                  <a:srgbClr val="000000"/>
                </a:solidFill>
                <a:latin typeface="Arial" panose="020B0604020202020204" pitchFamily="34" charset="0"/>
                <a:ea typeface="ＭＳ Ｐゴシック"/>
                <a:cs typeface="Arial" panose="020B0604020202020204" pitchFamily="34" charset="0"/>
              </a:endParaRPr>
            </a:p>
          </p:txBody>
        </p:sp>
        <p:sp>
          <p:nvSpPr>
            <p:cNvPr id="12" name="Text Box 8"/>
            <p:cNvSpPr txBox="1">
              <a:spLocks noChangeArrowheads="1"/>
            </p:cNvSpPr>
            <p:nvPr/>
          </p:nvSpPr>
          <p:spPr bwMode="auto">
            <a:xfrm>
              <a:off x="192" y="1056"/>
              <a:ext cx="2112" cy="1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b="1" dirty="0" smtClean="0">
                  <a:solidFill>
                    <a:srgbClr val="000000"/>
                  </a:solidFill>
                  <a:latin typeface="Arial" panose="020B0604020202020204" pitchFamily="34" charset="0"/>
                  <a:ea typeface="ＭＳ Ｐゴシック"/>
                  <a:cs typeface="Arial" panose="020B0604020202020204" pitchFamily="34" charset="0"/>
                </a:rPr>
                <a:t>“... O universo observável poderia ter evoluído de uma região infinitésimo.  Então é tentadora tomar mais um passo e especular que o universo inteiro evoluiu de literalmente nada.”</a:t>
              </a:r>
            </a:p>
            <a:p>
              <a:pPr>
                <a:spcBef>
                  <a:spcPct val="50000"/>
                </a:spcBef>
              </a:pPr>
              <a:endParaRPr lang="pt-BR" altLang="pt-BR" b="1" dirty="0" smtClean="0">
                <a:solidFill>
                  <a:srgbClr val="000000"/>
                </a:solidFill>
                <a:latin typeface="Arial" panose="020B0604020202020204" pitchFamily="34" charset="0"/>
                <a:ea typeface="ＭＳ Ｐゴシック"/>
                <a:cs typeface="Arial" panose="020B0604020202020204" pitchFamily="34" charset="0"/>
              </a:endParaRPr>
            </a:p>
            <a:p>
              <a:pPr>
                <a:spcBef>
                  <a:spcPct val="50000"/>
                </a:spcBef>
              </a:pPr>
              <a:r>
                <a:rPr lang="pt-BR" altLang="pt-BR" sz="1400" b="1" dirty="0" smtClean="0">
                  <a:solidFill>
                    <a:srgbClr val="000000"/>
                  </a:solidFill>
                  <a:latin typeface="Arial" panose="020B0604020202020204" pitchFamily="34" charset="0"/>
                  <a:ea typeface="ＭＳ Ｐゴシック"/>
                  <a:cs typeface="Arial" panose="020B0604020202020204" pitchFamily="34" charset="0"/>
                </a:rPr>
                <a:t>Alan Guth and Paul Steinhardt,                  Scientific American, May 1984,                              p. 129.</a:t>
              </a:r>
            </a:p>
          </p:txBody>
        </p:sp>
      </p:grpSp>
      <p:pic>
        <p:nvPicPr>
          <p:cNvPr id="13" name="Picture 2" descr="Image result for Alan Guth and Paul Steinhardt, Scientific American, May 19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6121" y="4193540"/>
            <a:ext cx="1225275" cy="167639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155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ítulo 1"/>
          <p:cNvSpPr txBox="1">
            <a:spLocks/>
          </p:cNvSpPr>
          <p:nvPr/>
        </p:nvSpPr>
        <p:spPr>
          <a:xfrm>
            <a:off x="228600" y="0"/>
            <a:ext cx="8686800" cy="11430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pt-BR" sz="5400" b="1" dirty="0" smtClean="0">
                <a:solidFill>
                  <a:prstClr val="white"/>
                </a:solidFill>
                <a:latin typeface="Calibri" panose="020F0502020204030204"/>
              </a:rPr>
              <a:t>O INÍCIO DO BIG BANG</a:t>
            </a:r>
            <a:endParaRPr lang="pt-BR" sz="5400" b="1" dirty="0">
              <a:solidFill>
                <a:prstClr val="white"/>
              </a:solidFill>
              <a:latin typeface="Calibri" panose="020F0502020204030204"/>
            </a:endParaRPr>
          </a:p>
        </p:txBody>
      </p:sp>
      <p:sp>
        <p:nvSpPr>
          <p:cNvPr id="9" name="Title 1">
            <a:extLst>
              <a:ext uri="{FF2B5EF4-FFF2-40B4-BE49-F238E27FC236}">
                <a16:creationId xmlns:a16="http://schemas.microsoft.com/office/drawing/2014/main" xmlns="" id="{694ABA22-CAE1-3247-9DFB-4A55411B0A4D}"/>
              </a:ext>
            </a:extLst>
          </p:cNvPr>
          <p:cNvSpPr txBox="1">
            <a:spLocks/>
          </p:cNvSpPr>
          <p:nvPr/>
        </p:nvSpPr>
        <p:spPr>
          <a:xfrm>
            <a:off x="709875" y="1149824"/>
            <a:ext cx="7724250" cy="983776"/>
          </a:xfrm>
          <a:prstGeom prst="rect">
            <a:avLst/>
          </a:prstGeom>
          <a:solidFill>
            <a:srgbClr val="FFFFFF">
              <a:alpha val="0"/>
            </a:srgbClr>
          </a:solidFill>
        </p:spPr>
        <p:txBody>
          <a:bodyPr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pt-BR" sz="3600" b="1" spc="-113"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Antes do começo, não havia </a:t>
            </a:r>
            <a:r>
              <a:rPr lang="pt-BR" sz="36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nada?</a:t>
            </a:r>
            <a:endParaRPr lang="en-US" sz="3600" spc="-113" dirty="0">
              <a:solidFill>
                <a:prstClr val="white"/>
              </a:solidFill>
              <a:effectLst>
                <a:outerShdw blurRad="50800" dist="38100" dir="2700000" algn="tl" rotWithShape="0">
                  <a:prstClr val="black">
                    <a:alpha val="40000"/>
                  </a:prstClr>
                </a:outerShdw>
              </a:effectLst>
              <a:latin typeface="News Gothic MT" panose="020B0503020103020203" pitchFamily="34" charset="0"/>
              <a:cs typeface="Arial" panose="020B0604020202020204" pitchFamily="34" charset="0"/>
            </a:endParaRPr>
          </a:p>
        </p:txBody>
      </p:sp>
    </p:spTree>
    <p:extLst>
      <p:ext uri="{BB962C8B-B14F-4D97-AF65-F5344CB8AC3E}">
        <p14:creationId xmlns:p14="http://schemas.microsoft.com/office/powerpoint/2010/main" val="13844901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9CE75DAC-1489-0E45-951E-0A2D2EB06BCF}"/>
              </a:ext>
            </a:extLst>
          </p:cNvPr>
          <p:cNvGrpSpPr/>
          <p:nvPr/>
        </p:nvGrpSpPr>
        <p:grpSpPr>
          <a:xfrm>
            <a:off x="4677430" y="3534269"/>
            <a:ext cx="4456334" cy="2085585"/>
            <a:chOff x="6236573" y="3569358"/>
            <a:chExt cx="5941778" cy="2780780"/>
          </a:xfrm>
        </p:grpSpPr>
        <p:grpSp>
          <p:nvGrpSpPr>
            <p:cNvPr id="3" name="Group">
              <a:extLst>
                <a:ext uri="{FF2B5EF4-FFF2-40B4-BE49-F238E27FC236}">
                  <a16:creationId xmlns:a16="http://schemas.microsoft.com/office/drawing/2014/main" xmlns="" id="{0C2A7E54-883A-B941-B5E8-64F6EF7893C9}"/>
                </a:ext>
              </a:extLst>
            </p:cNvPr>
            <p:cNvGrpSpPr/>
            <p:nvPr/>
          </p:nvGrpSpPr>
          <p:grpSpPr>
            <a:xfrm>
              <a:off x="6236573" y="3569358"/>
              <a:ext cx="5941778" cy="2224403"/>
              <a:chOff x="0" y="0"/>
              <a:chExt cx="11883554" cy="4448804"/>
            </a:xfrm>
            <a:effectLst/>
          </p:grpSpPr>
          <p:sp>
            <p:nvSpPr>
              <p:cNvPr id="4" name="Nothing">
                <a:extLst>
                  <a:ext uri="{FF2B5EF4-FFF2-40B4-BE49-F238E27FC236}">
                    <a16:creationId xmlns:a16="http://schemas.microsoft.com/office/drawing/2014/main" xmlns="" id="{6F3AEF14-8F9D-0442-9E71-1E2C00E2BE30}"/>
                  </a:ext>
                </a:extLst>
              </p:cNvPr>
              <p:cNvSpPr txBox="1"/>
              <p:nvPr/>
            </p:nvSpPr>
            <p:spPr>
              <a:xfrm>
                <a:off x="2232214" y="716423"/>
                <a:ext cx="9651342" cy="3732382"/>
              </a:xfrm>
              <a:prstGeom prst="rect">
                <a:avLst/>
              </a:prstGeom>
              <a:noFill/>
              <a:ln w="12700" cap="flat">
                <a:noFill/>
                <a:miter lim="400000"/>
              </a:ln>
              <a:effectLst>
                <a:outerShdw blurRad="1270000" dist="635000" dir="27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0092" tIns="20092" rIns="20092" bIns="20092" numCol="1" anchor="b">
                <a:noAutofit/>
              </a:bodyPr>
              <a:lstStyle>
                <a:lvl1pPr defTabSz="821531">
                  <a:lnSpc>
                    <a:spcPct val="90000"/>
                  </a:lnSpc>
                  <a:defRPr sz="15400" b="0">
                    <a:effectLst>
                      <a:outerShdw blurRad="381000" dist="127000" dir="2700000" rotWithShape="0">
                        <a:srgbClr val="000000"/>
                      </a:outerShdw>
                    </a:effectLst>
                    <a:latin typeface="Helvetica Neue Bold Condensed"/>
                    <a:ea typeface="Helvetica Neue Bold Condensed"/>
                    <a:cs typeface="Helvetica Neue Bold Condensed"/>
                    <a:sym typeface="Helvetica Neue Bold Condensed"/>
                  </a:defRPr>
                </a:lvl1pPr>
              </a:lstStyle>
              <a:p>
                <a:pPr fontAlgn="auto">
                  <a:spcBef>
                    <a:spcPts val="0"/>
                  </a:spcBef>
                  <a:spcAft>
                    <a:spcPts val="0"/>
                  </a:spcAft>
                </a:pPr>
                <a:r>
                  <a:rPr sz="5775" dirty="0">
                    <a:solidFill>
                      <a:prstClr val="black"/>
                    </a:solidFill>
                  </a:rPr>
                  <a:t>Nothing</a:t>
                </a:r>
                <a:endParaRPr sz="3150" dirty="0">
                  <a:solidFill>
                    <a:srgbClr val="FFFB00"/>
                  </a:solidFill>
                  <a:latin typeface="Helvetica Neue Light"/>
                  <a:ea typeface="Helvetica Neue Light"/>
                  <a:cs typeface="Helvetica Neue Light"/>
                  <a:sym typeface="Helvetica Neue Light"/>
                </a:endParaRPr>
              </a:p>
            </p:txBody>
          </p:sp>
          <p:sp>
            <p:nvSpPr>
              <p:cNvPr id="6" name="Line">
                <a:extLst>
                  <a:ext uri="{FF2B5EF4-FFF2-40B4-BE49-F238E27FC236}">
                    <a16:creationId xmlns:a16="http://schemas.microsoft.com/office/drawing/2014/main" xmlns="" id="{0E1FB853-C0F7-1B4B-8712-A54D9DF204C3}"/>
                  </a:ext>
                </a:extLst>
              </p:cNvPr>
              <p:cNvSpPr/>
              <p:nvPr/>
            </p:nvSpPr>
            <p:spPr>
              <a:xfrm flipH="1" flipV="1">
                <a:off x="0" y="0"/>
                <a:ext cx="3179481" cy="2132643"/>
              </a:xfrm>
              <a:prstGeom prst="line">
                <a:avLst/>
              </a:prstGeom>
              <a:noFill/>
              <a:ln w="57150" cap="flat">
                <a:solidFill>
                  <a:srgbClr val="FFFB00"/>
                </a:solidFill>
                <a:prstDash val="solid"/>
                <a:miter lim="400000"/>
                <a:tailEnd type="triangle" w="med" len="med"/>
              </a:ln>
              <a:effectLst/>
            </p:spPr>
            <p:txBody>
              <a:bodyPr wrap="square" lIns="26789" tIns="26789" rIns="26789" bIns="26789" numCol="1" anchor="ctr">
                <a:noAutofit/>
              </a:bodyPr>
              <a:lstStyle/>
              <a:p>
                <a:pPr defTabSz="308075" fontAlgn="auto">
                  <a:spcBef>
                    <a:spcPts val="0"/>
                  </a:spcBef>
                  <a:spcAft>
                    <a:spcPts val="0"/>
                  </a:spcAft>
                  <a:defRPr b="0">
                    <a:latin typeface="+mn-lt"/>
                    <a:ea typeface="+mn-ea"/>
                    <a:cs typeface="+mn-cs"/>
                    <a:sym typeface="Helvetica Neue Medium"/>
                  </a:defRPr>
                </a:pPr>
                <a:endParaRPr sz="675" dirty="0">
                  <a:solidFill>
                    <a:prstClr val="black"/>
                  </a:solidFill>
                  <a:latin typeface="Calibri" panose="020F0502020204030204"/>
                  <a:cs typeface="+mn-cs"/>
                  <a:sym typeface="Helvetica Neue Medium"/>
                </a:endParaRPr>
              </a:p>
            </p:txBody>
          </p:sp>
        </p:grpSp>
        <p:sp>
          <p:nvSpPr>
            <p:cNvPr id="5" name="Title 1">
              <a:extLst>
                <a:ext uri="{FF2B5EF4-FFF2-40B4-BE49-F238E27FC236}">
                  <a16:creationId xmlns:a16="http://schemas.microsoft.com/office/drawing/2014/main" xmlns="" id="{B74127B6-F6A2-5645-899E-B52C7D8647CD}"/>
                </a:ext>
              </a:extLst>
            </p:cNvPr>
            <p:cNvSpPr txBox="1">
              <a:spLocks/>
            </p:cNvSpPr>
            <p:nvPr/>
          </p:nvSpPr>
          <p:spPr>
            <a:xfrm>
              <a:off x="6875185" y="4483946"/>
              <a:ext cx="4825673" cy="1866192"/>
            </a:xfrm>
            <a:prstGeom prst="rect">
              <a:avLst/>
            </a:prstGeom>
            <a:solidFill>
              <a:srgbClr val="FFFFFF">
                <a:alpha val="0"/>
              </a:srgbClr>
            </a:solidFill>
          </p:spPr>
          <p:txBody>
            <a:bodyPr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sz="42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Nada</a:t>
              </a:r>
              <a:endParaRPr lang="en-US" sz="2475" spc="-113" dirty="0">
                <a:solidFill>
                  <a:prstClr val="white"/>
                </a:solidFill>
                <a:effectLst>
                  <a:outerShdw blurRad="50800" dist="38100" dir="2700000" algn="tl" rotWithShape="0">
                    <a:prstClr val="black">
                      <a:alpha val="40000"/>
                    </a:prstClr>
                  </a:outerShdw>
                </a:effectLst>
                <a:latin typeface="News Gothic MT" panose="020B0503020103020203" pitchFamily="34" charset="0"/>
                <a:cs typeface="Arial" panose="020B0604020202020204" pitchFamily="34" charset="0"/>
              </a:endParaRPr>
            </a:p>
          </p:txBody>
        </p:sp>
      </p:grpSp>
      <p:sp>
        <p:nvSpPr>
          <p:cNvPr id="8" name="Título 1"/>
          <p:cNvSpPr txBox="1">
            <a:spLocks/>
          </p:cNvSpPr>
          <p:nvPr/>
        </p:nvSpPr>
        <p:spPr>
          <a:xfrm>
            <a:off x="228600" y="0"/>
            <a:ext cx="8686800" cy="11430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pt-BR" sz="5400" b="1" dirty="0" smtClean="0">
                <a:solidFill>
                  <a:schemeClr val="bg1"/>
                </a:solidFill>
                <a:latin typeface="+mn-lt"/>
              </a:rPr>
              <a:t>O INÍCIO DO BIG BANG</a:t>
            </a:r>
            <a:endParaRPr lang="pt-BR" sz="5400" b="1" dirty="0">
              <a:solidFill>
                <a:schemeClr val="bg1"/>
              </a:solidFill>
              <a:latin typeface="+mn-lt"/>
            </a:endParaRPr>
          </a:p>
        </p:txBody>
      </p:sp>
    </p:spTree>
    <p:extLst>
      <p:ext uri="{BB962C8B-B14F-4D97-AF65-F5344CB8AC3E}">
        <p14:creationId xmlns:p14="http://schemas.microsoft.com/office/powerpoint/2010/main" val="404501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B74127B6-F6A2-5645-899E-B52C7D8647CD}"/>
              </a:ext>
            </a:extLst>
          </p:cNvPr>
          <p:cNvSpPr txBox="1">
            <a:spLocks/>
          </p:cNvSpPr>
          <p:nvPr/>
        </p:nvSpPr>
        <p:spPr>
          <a:xfrm>
            <a:off x="1545734" y="1462108"/>
            <a:ext cx="6052532" cy="1117104"/>
          </a:xfrm>
          <a:prstGeom prst="rect">
            <a:avLst/>
          </a:prstGeom>
          <a:solidFill>
            <a:srgbClr val="FFFFFF">
              <a:alpha val="0"/>
            </a:srgbClr>
          </a:solidFill>
        </p:spPr>
        <p:txBody>
          <a:bodyPr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pt-BR" sz="4000" b="1" spc="-113" dirty="0" smtClean="0">
                <a:solidFill>
                  <a:prstClr val="white"/>
                </a:solidFill>
                <a:effectLst>
                  <a:outerShdw blurRad="50800" dist="38100" dir="2700000" algn="tl" rotWithShape="0">
                    <a:prstClr val="black">
                      <a:alpha val="40000"/>
                    </a:prstClr>
                  </a:outerShdw>
                </a:effectLst>
                <a:latin typeface="News Gothic MT" panose="020B0503020103020203" pitchFamily="34" charset="0"/>
                <a:cs typeface="Arial" panose="020B0604020202020204" pitchFamily="34" charset="0"/>
              </a:rPr>
              <a:t>Do nada vem tudo?</a:t>
            </a:r>
            <a:endParaRPr lang="pt-BR" sz="4000" b="1" spc="-113" dirty="0">
              <a:solidFill>
                <a:prstClr val="white"/>
              </a:solidFill>
              <a:effectLst>
                <a:outerShdw blurRad="50800" dist="38100" dir="2700000" algn="tl" rotWithShape="0">
                  <a:prstClr val="black">
                    <a:alpha val="40000"/>
                  </a:prstClr>
                </a:outerShdw>
              </a:effectLst>
              <a:latin typeface="News Gothic MT" panose="020B0503020103020203" pitchFamily="34" charset="0"/>
              <a:cs typeface="Arial" panose="020B0604020202020204" pitchFamily="34" charset="0"/>
            </a:endParaRPr>
          </a:p>
        </p:txBody>
      </p:sp>
      <p:sp>
        <p:nvSpPr>
          <p:cNvPr id="3" name="Title 1">
            <a:extLst>
              <a:ext uri="{FF2B5EF4-FFF2-40B4-BE49-F238E27FC236}">
                <a16:creationId xmlns:a16="http://schemas.microsoft.com/office/drawing/2014/main" xmlns="" id="{06949137-1D56-9247-B65F-488A17B763A0}"/>
              </a:ext>
            </a:extLst>
          </p:cNvPr>
          <p:cNvSpPr txBox="1">
            <a:spLocks/>
          </p:cNvSpPr>
          <p:nvPr/>
        </p:nvSpPr>
        <p:spPr>
          <a:xfrm>
            <a:off x="1600200" y="2400189"/>
            <a:ext cx="6258671" cy="3772011"/>
          </a:xfrm>
          <a:prstGeom prst="rect">
            <a:avLst/>
          </a:prstGeom>
          <a:solidFill>
            <a:srgbClr val="FFFFFF">
              <a:alpha val="0"/>
            </a:srgbClr>
          </a:solidFill>
        </p:spPr>
        <p:txBody>
          <a:bodyPr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fontAlgn="auto">
              <a:lnSpc>
                <a:spcPct val="100000"/>
              </a:lnSpc>
              <a:spcAft>
                <a:spcPts val="0"/>
              </a:spcAft>
              <a:buFont typeface="Wingdings" panose="05000000000000000000" pitchFamily="2" charset="2"/>
              <a:buChar char="Ø"/>
            </a:pPr>
            <a:r>
              <a:rPr lang="pt-BR" sz="3000" spc="-113" dirty="0" smtClean="0">
                <a:solidFill>
                  <a:srgbClr val="FFC000">
                    <a:lumMod val="60000"/>
                    <a:lumOff val="40000"/>
                  </a:srgbClr>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Mas, nada </a:t>
            </a:r>
            <a:r>
              <a:rPr lang="pt-BR" sz="3000" spc="-113" dirty="0">
                <a:solidFill>
                  <a:srgbClr val="FFC000">
                    <a:lumMod val="60000"/>
                    <a:lumOff val="40000"/>
                  </a:srgbClr>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pode criar nada.</a:t>
            </a:r>
          </a:p>
          <a:p>
            <a:pPr marL="457200" indent="-457200" fontAlgn="auto">
              <a:lnSpc>
                <a:spcPct val="100000"/>
              </a:lnSpc>
              <a:spcAft>
                <a:spcPts val="0"/>
              </a:spcAft>
              <a:buFont typeface="Wingdings" panose="05000000000000000000" pitchFamily="2" charset="2"/>
              <a:buChar char="Ø"/>
            </a:pPr>
            <a:r>
              <a:rPr lang="pt-BR" sz="3000" spc="-113" dirty="0">
                <a:solidFill>
                  <a:srgbClr val="FFC000">
                    <a:lumMod val="60000"/>
                    <a:lumOff val="40000"/>
                  </a:srgbClr>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Nada pode fazer nada.</a:t>
            </a:r>
          </a:p>
          <a:p>
            <a:pPr marL="457200" indent="-457200" fontAlgn="auto">
              <a:lnSpc>
                <a:spcPct val="100000"/>
              </a:lnSpc>
              <a:spcAft>
                <a:spcPts val="0"/>
              </a:spcAft>
              <a:buFont typeface="Wingdings" panose="05000000000000000000" pitchFamily="2" charset="2"/>
              <a:buChar char="Ø"/>
            </a:pPr>
            <a:r>
              <a:rPr lang="pt-BR" sz="3000" spc="-113" dirty="0">
                <a:solidFill>
                  <a:srgbClr val="FFC000">
                    <a:lumMod val="60000"/>
                    <a:lumOff val="40000"/>
                  </a:srgbClr>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Do nada, nada vem</a:t>
            </a:r>
            <a:r>
              <a:rPr lang="pt-BR" sz="3000" spc="-113" dirty="0" smtClean="0">
                <a:solidFill>
                  <a:srgbClr val="FFC000">
                    <a:lumMod val="60000"/>
                    <a:lumOff val="40000"/>
                  </a:srgbClr>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t>
            </a:r>
          </a:p>
          <a:p>
            <a:pPr marL="457200" indent="-457200" fontAlgn="auto">
              <a:lnSpc>
                <a:spcPct val="100000"/>
              </a:lnSpc>
              <a:spcAft>
                <a:spcPts val="0"/>
              </a:spcAft>
              <a:buFont typeface="Wingdings" panose="05000000000000000000" pitchFamily="2" charset="2"/>
              <a:buChar char="Ø"/>
            </a:pPr>
            <a:endParaRPr lang="en-US" sz="3000" spc="-113" dirty="0">
              <a:solidFill>
                <a:srgbClr val="FFC000">
                  <a:lumMod val="60000"/>
                  <a:lumOff val="40000"/>
                </a:srgbClr>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fontAlgn="auto">
              <a:lnSpc>
                <a:spcPct val="100000"/>
              </a:lnSpc>
              <a:spcAft>
                <a:spcPts val="0"/>
              </a:spcAft>
            </a:pPr>
            <a:r>
              <a:rPr lang="pt-BR" sz="3300" b="1" spc="-113" dirty="0" smtClean="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O evolucionista tem muito mais fé do que eu!</a:t>
            </a:r>
          </a:p>
          <a:p>
            <a:pPr fontAlgn="auto">
              <a:lnSpc>
                <a:spcPct val="100000"/>
              </a:lnSpc>
              <a:spcAft>
                <a:spcPts val="0"/>
              </a:spcAft>
            </a:pPr>
            <a:endParaRPr lang="en-US" sz="3000" spc="-113" dirty="0" smtClean="0">
              <a:solidFill>
                <a:srgbClr val="FFC000">
                  <a:lumMod val="60000"/>
                  <a:lumOff val="40000"/>
                </a:srgbClr>
              </a:solidFill>
              <a:effectLst>
                <a:outerShdw blurRad="50800" dist="38100" dir="2700000" algn="tl" rotWithShape="0">
                  <a:prstClr val="black">
                    <a:alpha val="40000"/>
                  </a:prstClr>
                </a:outerShdw>
              </a:effectLst>
              <a:latin typeface="News Gothic MT" panose="020B0503020103020203" pitchFamily="34" charset="0"/>
              <a:cs typeface="Arial" panose="020B0604020202020204" pitchFamily="34" charset="0"/>
            </a:endParaRPr>
          </a:p>
          <a:p>
            <a:pPr fontAlgn="auto">
              <a:lnSpc>
                <a:spcPct val="100000"/>
              </a:lnSpc>
              <a:spcAft>
                <a:spcPts val="0"/>
              </a:spcAft>
            </a:pPr>
            <a:endParaRPr lang="en-US" sz="3000" spc="-113" dirty="0">
              <a:solidFill>
                <a:prstClr val="white"/>
              </a:solidFill>
              <a:effectLst>
                <a:outerShdw blurRad="50800" dist="38100" dir="2700000" algn="tl" rotWithShape="0">
                  <a:prstClr val="black">
                    <a:alpha val="40000"/>
                  </a:prstClr>
                </a:outerShdw>
              </a:effectLst>
              <a:latin typeface="News Gothic MT" panose="020B0503020103020203" pitchFamily="34" charset="0"/>
              <a:cs typeface="Arial" panose="020B0604020202020204" pitchFamily="34" charset="0"/>
            </a:endParaRPr>
          </a:p>
          <a:p>
            <a:pPr fontAlgn="auto">
              <a:lnSpc>
                <a:spcPct val="100000"/>
              </a:lnSpc>
              <a:spcAft>
                <a:spcPts val="0"/>
              </a:spcAft>
            </a:pPr>
            <a:endParaRPr lang="en-US" sz="3000" spc="-113" dirty="0">
              <a:solidFill>
                <a:prstClr val="white"/>
              </a:solidFill>
              <a:effectLst>
                <a:outerShdw blurRad="50800" dist="38100" dir="2700000" algn="tl" rotWithShape="0">
                  <a:prstClr val="black">
                    <a:alpha val="40000"/>
                  </a:prstClr>
                </a:outerShdw>
              </a:effectLst>
              <a:latin typeface="News Gothic MT" panose="020B0503020103020203" pitchFamily="34" charset="0"/>
              <a:cs typeface="Arial" panose="020B0604020202020204" pitchFamily="34" charset="0"/>
            </a:endParaRPr>
          </a:p>
        </p:txBody>
      </p:sp>
      <p:sp>
        <p:nvSpPr>
          <p:cNvPr id="8" name="Título 1"/>
          <p:cNvSpPr txBox="1">
            <a:spLocks/>
          </p:cNvSpPr>
          <p:nvPr/>
        </p:nvSpPr>
        <p:spPr>
          <a:xfrm>
            <a:off x="228600" y="0"/>
            <a:ext cx="8686800" cy="11430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pt-BR" sz="5400" b="1" dirty="0" smtClean="0">
                <a:solidFill>
                  <a:schemeClr val="bg1"/>
                </a:solidFill>
                <a:latin typeface="+mn-lt"/>
              </a:rPr>
              <a:t>O INÍCIO DO BIG BANG</a:t>
            </a:r>
            <a:endParaRPr lang="pt-BR" sz="5400" b="1" dirty="0">
              <a:solidFill>
                <a:schemeClr val="bg1"/>
              </a:solidFill>
              <a:latin typeface="+mn-lt"/>
            </a:endParaRPr>
          </a:p>
        </p:txBody>
      </p:sp>
    </p:spTree>
    <p:extLst>
      <p:ext uri="{BB962C8B-B14F-4D97-AF65-F5344CB8AC3E}">
        <p14:creationId xmlns:p14="http://schemas.microsoft.com/office/powerpoint/2010/main" val="331601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denis-degioanni-510596-unsplash.jpg" descr="denis-degioanni-510596-unsplash.jpg">
            <a:extLst>
              <a:ext uri="{FF2B5EF4-FFF2-40B4-BE49-F238E27FC236}">
                <a16:creationId xmlns:a16="http://schemas.microsoft.com/office/drawing/2014/main" xmlns="" id="{9F73B892-4D96-754E-BB2F-956E926ADA7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1" cy="6953250"/>
          </a:xfrm>
          <a:prstGeom prst="rect">
            <a:avLst/>
          </a:prstGeom>
          <a:ln w="12700">
            <a:miter lim="400000"/>
          </a:ln>
        </p:spPr>
      </p:pic>
      <p:sp>
        <p:nvSpPr>
          <p:cNvPr id="5" name="Title 1">
            <a:extLst>
              <a:ext uri="{FF2B5EF4-FFF2-40B4-BE49-F238E27FC236}">
                <a16:creationId xmlns:a16="http://schemas.microsoft.com/office/drawing/2014/main" xmlns="" id="{B74127B6-F6A2-5645-899E-B52C7D8647CD}"/>
              </a:ext>
            </a:extLst>
          </p:cNvPr>
          <p:cNvSpPr txBox="1">
            <a:spLocks/>
          </p:cNvSpPr>
          <p:nvPr/>
        </p:nvSpPr>
        <p:spPr>
          <a:xfrm>
            <a:off x="457200" y="1066800"/>
            <a:ext cx="8305799" cy="4933249"/>
          </a:xfrm>
          <a:prstGeom prst="rect">
            <a:avLst/>
          </a:prstGeom>
          <a:solidFill>
            <a:srgbClr val="FFFFFF">
              <a:alpha val="0"/>
            </a:srgbClr>
          </a:solidFill>
        </p:spPr>
        <p:txBody>
          <a:bodyPr anchor="t">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pt-BR" sz="4200" b="1" spc="-113"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Tudo não poderia ter vindo do nada.</a:t>
            </a:r>
          </a:p>
          <a:p>
            <a:pPr algn="ctr" fontAlgn="auto">
              <a:lnSpc>
                <a:spcPct val="100000"/>
              </a:lnSpc>
              <a:spcAft>
                <a:spcPts val="0"/>
              </a:spcAft>
            </a:pPr>
            <a:endParaRPr lang="pt-BR" sz="4200" b="1" spc="-113"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fontAlgn="auto">
              <a:lnSpc>
                <a:spcPct val="100000"/>
              </a:lnSpc>
              <a:spcAft>
                <a:spcPts val="0"/>
              </a:spcAft>
            </a:pPr>
            <a:r>
              <a:rPr lang="pt-BR" sz="4200" b="1" spc="-113"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Portanto, a pergunta: </a:t>
            </a:r>
            <a:endParaRPr lang="pt-BR" sz="42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fontAlgn="auto">
              <a:lnSpc>
                <a:spcPct val="100000"/>
              </a:lnSpc>
              <a:spcAft>
                <a:spcPts val="0"/>
              </a:spcAft>
            </a:pPr>
            <a:endParaRPr lang="pt-BR" sz="42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fontAlgn="auto">
              <a:lnSpc>
                <a:spcPct val="100000"/>
              </a:lnSpc>
              <a:spcAft>
                <a:spcPts val="0"/>
              </a:spcAft>
            </a:pPr>
            <a:r>
              <a:rPr lang="pt-BR" sz="42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O </a:t>
            </a:r>
            <a:r>
              <a:rPr lang="pt-BR" sz="4200" b="1" spc="-113"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universo é eterno </a:t>
            </a:r>
            <a:endParaRPr lang="pt-BR" sz="42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fontAlgn="auto">
              <a:lnSpc>
                <a:spcPct val="100000"/>
              </a:lnSpc>
              <a:spcAft>
                <a:spcPts val="0"/>
              </a:spcAft>
            </a:pPr>
            <a:r>
              <a:rPr lang="pt-BR" sz="42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ou </a:t>
            </a:r>
          </a:p>
          <a:p>
            <a:pPr algn="ctr" fontAlgn="auto">
              <a:lnSpc>
                <a:spcPct val="100000"/>
              </a:lnSpc>
              <a:spcAft>
                <a:spcPts val="0"/>
              </a:spcAft>
            </a:pPr>
            <a:r>
              <a:rPr lang="pt-BR" sz="42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teve </a:t>
            </a:r>
            <a:r>
              <a:rPr lang="pt-BR" sz="4200" b="1" spc="-113"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um começo?</a:t>
            </a:r>
            <a:endParaRPr lang="en-US" sz="2475" spc="-113" dirty="0">
              <a:solidFill>
                <a:prstClr val="white"/>
              </a:solidFill>
              <a:effectLst>
                <a:outerShdw blurRad="50800" dist="38100" dir="2700000" algn="tl" rotWithShape="0">
                  <a:prstClr val="black">
                    <a:alpha val="40000"/>
                  </a:prstClr>
                </a:outerShdw>
              </a:effectLst>
              <a:latin typeface="News Gothic MT" panose="020B0503020103020203" pitchFamily="34" charset="0"/>
              <a:cs typeface="Arial" panose="020B0604020202020204" pitchFamily="34" charset="0"/>
            </a:endParaRPr>
          </a:p>
        </p:txBody>
      </p:sp>
      <p:sp>
        <p:nvSpPr>
          <p:cNvPr id="4" name="Título 1"/>
          <p:cNvSpPr txBox="1">
            <a:spLocks/>
          </p:cNvSpPr>
          <p:nvPr/>
        </p:nvSpPr>
        <p:spPr>
          <a:xfrm>
            <a:off x="228600" y="0"/>
            <a:ext cx="8686800" cy="11430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pt-BR" sz="5400" b="1" dirty="0" smtClean="0">
                <a:solidFill>
                  <a:schemeClr val="bg1"/>
                </a:solidFill>
                <a:latin typeface="+mn-lt"/>
              </a:rPr>
              <a:t>O INÍCIO DO BIG BANG</a:t>
            </a:r>
            <a:endParaRPr lang="pt-BR" sz="5400" b="1" dirty="0">
              <a:solidFill>
                <a:schemeClr val="bg1"/>
              </a:solidFill>
              <a:latin typeface="+mn-lt"/>
            </a:endParaRPr>
          </a:p>
        </p:txBody>
      </p:sp>
    </p:spTree>
    <p:extLst>
      <p:ext uri="{BB962C8B-B14F-4D97-AF65-F5344CB8AC3E}">
        <p14:creationId xmlns:p14="http://schemas.microsoft.com/office/powerpoint/2010/main" val="2908885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gstock-Accidental-Cosmos-41710693-1280x720.jpg" descr="bigstock-Accidental-Cosmos-41710693-1280x720.jpg">
            <a:extLst>
              <a:ext uri="{FF2B5EF4-FFF2-40B4-BE49-F238E27FC236}">
                <a16:creationId xmlns:a16="http://schemas.microsoft.com/office/drawing/2014/main" xmlns="" id="{2CCE63C0-1EC7-644E-B0C4-47909365E20C}"/>
              </a:ext>
            </a:extLst>
          </p:cNvPr>
          <p:cNvPicPr>
            <a:picLocks noChangeAspect="1"/>
          </p:cNvPicPr>
          <p:nvPr/>
        </p:nvPicPr>
        <p:blipFill>
          <a:blip r:embed="rId2">
            <a:extLst/>
          </a:blip>
          <a:stretch>
            <a:fillRect/>
          </a:stretch>
        </p:blipFill>
        <p:spPr>
          <a:xfrm>
            <a:off x="-58850" y="-25088"/>
            <a:ext cx="9279050" cy="6959288"/>
          </a:xfrm>
          <a:prstGeom prst="rect">
            <a:avLst/>
          </a:prstGeom>
          <a:ln w="12700">
            <a:miter lim="400000"/>
          </a:ln>
        </p:spPr>
      </p:pic>
      <p:sp>
        <p:nvSpPr>
          <p:cNvPr id="5" name="Title 1">
            <a:extLst>
              <a:ext uri="{FF2B5EF4-FFF2-40B4-BE49-F238E27FC236}">
                <a16:creationId xmlns:a16="http://schemas.microsoft.com/office/drawing/2014/main" xmlns="" id="{B74127B6-F6A2-5645-899E-B52C7D8647CD}"/>
              </a:ext>
            </a:extLst>
          </p:cNvPr>
          <p:cNvSpPr txBox="1">
            <a:spLocks/>
          </p:cNvSpPr>
          <p:nvPr/>
        </p:nvSpPr>
        <p:spPr>
          <a:xfrm>
            <a:off x="228601" y="914400"/>
            <a:ext cx="8762999" cy="1813812"/>
          </a:xfrm>
          <a:prstGeom prst="rect">
            <a:avLst/>
          </a:prstGeom>
          <a:solidFill>
            <a:srgbClr val="FFFFFF">
              <a:alpha val="0"/>
            </a:srgbClr>
          </a:solidFill>
        </p:spPr>
        <p:txBody>
          <a:bodyPr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pt-BR" sz="3600" b="1" spc="-113"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Dilema Secular</a:t>
            </a:r>
            <a:endParaRPr lang="pt-BR" sz="33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fontAlgn="auto">
              <a:lnSpc>
                <a:spcPct val="100000"/>
              </a:lnSpc>
              <a:spcAft>
                <a:spcPts val="0"/>
              </a:spcAft>
            </a:pPr>
            <a:r>
              <a:rPr lang="pt-BR" sz="33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“O Universo é eterno ou teve um começo?”</a:t>
            </a:r>
            <a:endParaRPr lang="pt-BR" sz="33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xmlns="" id="{4B4C1484-4873-BC42-9DCB-F7135B5A36DF}"/>
              </a:ext>
            </a:extLst>
          </p:cNvPr>
          <p:cNvSpPr txBox="1">
            <a:spLocks/>
          </p:cNvSpPr>
          <p:nvPr/>
        </p:nvSpPr>
        <p:spPr>
          <a:xfrm>
            <a:off x="6176169" y="2294490"/>
            <a:ext cx="2383631" cy="1117104"/>
          </a:xfrm>
          <a:prstGeom prst="rect">
            <a:avLst/>
          </a:prstGeom>
          <a:solidFill>
            <a:srgbClr val="FFFFFF">
              <a:alpha val="0"/>
            </a:srgbClr>
          </a:solidFill>
        </p:spPr>
        <p:txBody>
          <a:bodyPr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lnSpc>
                <a:spcPct val="100000"/>
              </a:lnSpc>
              <a:spcAft>
                <a:spcPts val="0"/>
              </a:spcAft>
            </a:pPr>
            <a:r>
              <a:rPr lang="pt-BR" b="1" spc="-113" dirty="0" smtClean="0">
                <a:solidFill>
                  <a:srgbClr val="FFC000">
                    <a:lumMod val="60000"/>
                    <a:lumOff val="40000"/>
                  </a:srgbClr>
                </a:solidFill>
                <a:effectLst>
                  <a:outerShdw blurRad="38100" dist="38100" dir="2700000" algn="tl">
                    <a:srgbClr val="000000">
                      <a:alpha val="43137"/>
                    </a:srgbClr>
                  </a:outerShdw>
                </a:effectLst>
                <a:latin typeface="News Gothic MT" panose="020B0503020103020203" pitchFamily="34" charset="0"/>
              </a:rPr>
              <a:t>É eterno?</a:t>
            </a:r>
            <a:endParaRPr lang="pt-BR" b="1" spc="-113" dirty="0">
              <a:solidFill>
                <a:prstClr val="white"/>
              </a:solidFill>
              <a:effectLst>
                <a:outerShdw blurRad="38100" dist="38100" dir="2700000" algn="tl">
                  <a:srgbClr val="000000">
                    <a:alpha val="43137"/>
                  </a:srgbClr>
                </a:outerShdw>
              </a:effectLst>
              <a:latin typeface="News Gothic MT" panose="020B0503020103020203" pitchFamily="34" charset="0"/>
              <a:cs typeface="Arial" panose="020B0604020202020204" pitchFamily="34" charset="0"/>
            </a:endParaRPr>
          </a:p>
        </p:txBody>
      </p:sp>
      <p:sp>
        <p:nvSpPr>
          <p:cNvPr id="6" name="Title 1">
            <a:extLst>
              <a:ext uri="{FF2B5EF4-FFF2-40B4-BE49-F238E27FC236}">
                <a16:creationId xmlns:a16="http://schemas.microsoft.com/office/drawing/2014/main" xmlns="" id="{6BD2070B-85E7-6A41-90D8-7DDB1710C12F}"/>
              </a:ext>
            </a:extLst>
          </p:cNvPr>
          <p:cNvSpPr txBox="1">
            <a:spLocks/>
          </p:cNvSpPr>
          <p:nvPr/>
        </p:nvSpPr>
        <p:spPr>
          <a:xfrm>
            <a:off x="254000" y="2294490"/>
            <a:ext cx="3529013" cy="1117104"/>
          </a:xfrm>
          <a:prstGeom prst="rect">
            <a:avLst/>
          </a:prstGeom>
          <a:solidFill>
            <a:srgbClr val="FFFFFF">
              <a:alpha val="0"/>
            </a:srgbClr>
          </a:solidFill>
        </p:spPr>
        <p:txBody>
          <a:bodyPr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fontAlgn="auto">
              <a:lnSpc>
                <a:spcPct val="100000"/>
              </a:lnSpc>
              <a:spcAft>
                <a:spcPts val="0"/>
              </a:spcAft>
            </a:pPr>
            <a:r>
              <a:rPr lang="pt-BR" b="1" spc="-113" dirty="0" smtClean="0">
                <a:solidFill>
                  <a:srgbClr val="FFC000">
                    <a:lumMod val="60000"/>
                    <a:lumOff val="40000"/>
                  </a:srgbClr>
                </a:solidFill>
                <a:effectLst>
                  <a:outerShdw blurRad="38100" dist="38100" dir="2700000" algn="tl">
                    <a:srgbClr val="000000">
                      <a:alpha val="43137"/>
                    </a:srgbClr>
                  </a:outerShdw>
                </a:effectLst>
                <a:latin typeface="News Gothic MT" panose="020B0503020103020203" pitchFamily="34" charset="0"/>
              </a:rPr>
              <a:t>Tem começo?</a:t>
            </a:r>
            <a:endParaRPr lang="pt-BR" b="1" spc="-113" dirty="0">
              <a:solidFill>
                <a:prstClr val="white"/>
              </a:solidFill>
              <a:effectLst>
                <a:outerShdw blurRad="38100" dist="38100" dir="2700000" algn="tl">
                  <a:srgbClr val="000000">
                    <a:alpha val="43137"/>
                  </a:srgbClr>
                </a:outerShdw>
              </a:effectLst>
              <a:latin typeface="News Gothic MT" panose="020B0503020103020203" pitchFamily="34" charset="0"/>
              <a:cs typeface="Arial" panose="020B0604020202020204" pitchFamily="34" charset="0"/>
            </a:endParaRPr>
          </a:p>
        </p:txBody>
      </p:sp>
      <p:sp>
        <p:nvSpPr>
          <p:cNvPr id="7" name="Título 1"/>
          <p:cNvSpPr txBox="1">
            <a:spLocks/>
          </p:cNvSpPr>
          <p:nvPr/>
        </p:nvSpPr>
        <p:spPr>
          <a:xfrm>
            <a:off x="228600" y="76200"/>
            <a:ext cx="8686800" cy="11430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pt-BR" sz="5400" b="1" dirty="0" smtClean="0">
                <a:solidFill>
                  <a:schemeClr val="bg1"/>
                </a:solidFill>
                <a:latin typeface="+mn-lt"/>
              </a:rPr>
              <a:t>O INÍCIO DO BIG BANG</a:t>
            </a:r>
            <a:endParaRPr lang="pt-BR" sz="5400" b="1" dirty="0">
              <a:solidFill>
                <a:schemeClr val="bg1"/>
              </a:solidFill>
              <a:latin typeface="+mn-lt"/>
            </a:endParaRPr>
          </a:p>
        </p:txBody>
      </p:sp>
      <p:sp>
        <p:nvSpPr>
          <p:cNvPr id="2" name="CaixaDeTexto 1"/>
          <p:cNvSpPr txBox="1"/>
          <p:nvPr/>
        </p:nvSpPr>
        <p:spPr>
          <a:xfrm>
            <a:off x="1045369" y="3617655"/>
            <a:ext cx="6879431" cy="2554545"/>
          </a:xfrm>
          <a:prstGeom prst="rect">
            <a:avLst/>
          </a:prstGeom>
          <a:solidFill>
            <a:schemeClr val="bg2">
              <a:lumMod val="50000"/>
            </a:schemeClr>
          </a:solidFill>
          <a:ln>
            <a:solidFill>
              <a:schemeClr val="tx1"/>
            </a:solidFill>
          </a:ln>
          <a:scene3d>
            <a:camera prst="orthographicFront"/>
            <a:lightRig rig="threePt" dir="t"/>
          </a:scene3d>
          <a:sp3d>
            <a:bevelT/>
          </a:sp3d>
        </p:spPr>
        <p:txBody>
          <a:bodyPr wrap="square" rtlCol="0">
            <a:spAutoFit/>
          </a:bodyPr>
          <a:lstStyle/>
          <a:p>
            <a:pPr algn="ctr"/>
            <a:r>
              <a:rPr lang="pt-BR" sz="3200" b="1" spc="-113"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As </a:t>
            </a:r>
            <a:r>
              <a:rPr lang="pt-BR" sz="32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LEIS DA FÍSICA podem </a:t>
            </a:r>
            <a:r>
              <a:rPr lang="pt-BR" sz="32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nos ajudar </a:t>
            </a:r>
            <a:r>
              <a:rPr lang="pt-BR" sz="3200" b="1" spc="-113"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 resolver esse </a:t>
            </a:r>
            <a:r>
              <a:rPr lang="pt-BR" sz="32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problema</a:t>
            </a:r>
            <a:r>
              <a:rPr lang="pt-BR" sz="3200" b="1" spc="-113"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t>
            </a:r>
            <a:endParaRPr lang="pt-BR" sz="32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a:endParaRPr lang="pt-BR" sz="32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a:r>
              <a:rPr lang="pt-BR" sz="32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Leis Fundamentais:</a:t>
            </a:r>
            <a:endParaRPr lang="pt-BR" sz="3200" b="1" spc="-113"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a:r>
              <a:rPr lang="pt-BR" sz="32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1ª e 2ª  Lei de Termodinâmica</a:t>
            </a:r>
            <a:endParaRPr lang="en-US" sz="3200" b="1" spc="-113" dirty="0">
              <a:solidFill>
                <a:prstClr val="white"/>
              </a:solidFill>
              <a:effectLst>
                <a:outerShdw blurRad="50800" dist="38100" dir="2700000" algn="tl" rotWithShape="0">
                  <a:prstClr val="black">
                    <a:alpha val="40000"/>
                  </a:prstClr>
                </a:outerShdw>
              </a:effectLst>
              <a:latin typeface="News Gothic MT" panose="020B0503020103020203" pitchFamily="34" charset="0"/>
              <a:cs typeface="Arial" panose="020B0604020202020204" pitchFamily="34" charset="0"/>
            </a:endParaRPr>
          </a:p>
        </p:txBody>
      </p:sp>
    </p:spTree>
    <p:extLst>
      <p:ext uri="{BB962C8B-B14F-4D97-AF65-F5344CB8AC3E}">
        <p14:creationId xmlns:p14="http://schemas.microsoft.com/office/powerpoint/2010/main" val="333062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File:Open bible isaiah.jpg - Wiki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12" y="0"/>
            <a:ext cx="9159412" cy="6781800"/>
          </a:xfrm>
          <a:prstGeom prst="rect">
            <a:avLst/>
          </a:prstGeom>
          <a:solidFill>
            <a:srgbClr val="0D0C11"/>
          </a:solidFill>
        </p:spPr>
      </p:pic>
      <p:sp>
        <p:nvSpPr>
          <p:cNvPr id="4" name="Espaço Reservado para Conteúdo 3"/>
          <p:cNvSpPr>
            <a:spLocks noGrp="1"/>
          </p:cNvSpPr>
          <p:nvPr>
            <p:ph idx="1"/>
          </p:nvPr>
        </p:nvSpPr>
        <p:spPr>
          <a:xfrm>
            <a:off x="0" y="228600"/>
            <a:ext cx="9144000" cy="990600"/>
          </a:xfrm>
        </p:spPr>
        <p:txBody>
          <a:bodyPr/>
          <a:lstStyle/>
          <a:p>
            <a:pPr marL="0" indent="0" algn="ctr">
              <a:buNone/>
            </a:pPr>
            <a:r>
              <a:rPr lang="en-US" sz="4800" b="1" dirty="0" smtClean="0">
                <a:solidFill>
                  <a:srgbClr val="FFC000"/>
                </a:solidFill>
              </a:rPr>
              <a:t>NOSSA AUTORIDADE FINAL</a:t>
            </a:r>
            <a:endParaRPr lang="pt-BR" sz="4800" b="1" dirty="0">
              <a:solidFill>
                <a:srgbClr val="FFC000"/>
              </a:solidFill>
            </a:endParaRPr>
          </a:p>
        </p:txBody>
      </p:sp>
      <p:sp>
        <p:nvSpPr>
          <p:cNvPr id="5" name="Espaço Reservado para Conteúdo 2"/>
          <p:cNvSpPr txBox="1">
            <a:spLocks/>
          </p:cNvSpPr>
          <p:nvPr/>
        </p:nvSpPr>
        <p:spPr bwMode="auto">
          <a:xfrm>
            <a:off x="457200" y="1066800"/>
            <a:ext cx="8229600" cy="5715000"/>
          </a:xfrm>
          <a:prstGeom prst="rect">
            <a:avLst/>
          </a:prstGeom>
          <a:solidFill>
            <a:srgbClr val="6F6547"/>
          </a:solidFill>
          <a:ln>
            <a:noFill/>
          </a:ln>
          <a:effectLst/>
          <a:scene3d>
            <a:camera prst="orthographicFront"/>
            <a:lightRig rig="threePt" dir="t"/>
          </a:scene3d>
          <a:sp3d>
            <a:bevelT/>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FontTx/>
              <a:buNone/>
            </a:pPr>
            <a:r>
              <a:rPr lang="pt-BR" sz="3600" kern="0" dirty="0" smtClean="0">
                <a:solidFill>
                  <a:schemeClr val="bg1"/>
                </a:solidFill>
              </a:rPr>
              <a:t>Romanos 1:20  </a:t>
            </a:r>
          </a:p>
          <a:p>
            <a:pPr marL="0" indent="0" algn="ctr">
              <a:buFontTx/>
              <a:buNone/>
            </a:pPr>
            <a:r>
              <a:rPr lang="pt-BR" sz="3600" kern="0" dirty="0" smtClean="0">
                <a:solidFill>
                  <a:schemeClr val="bg1"/>
                </a:solidFill>
              </a:rPr>
              <a:t>“Porque as suas coisas invisíveis, desde a criação do mundo, tanto o seu eterno poder, como a sua divindade, se entendem, e claramente se veem pelas coisas que estão criadas, para que eles fiquem inescusáveis;”</a:t>
            </a:r>
            <a:endParaRPr lang="pt-BR" sz="3600" kern="0" dirty="0">
              <a:solidFill>
                <a:schemeClr val="bg1"/>
              </a:solidFill>
            </a:endParaRPr>
          </a:p>
        </p:txBody>
      </p:sp>
    </p:spTree>
    <p:extLst>
      <p:ext uri="{BB962C8B-B14F-4D97-AF65-F5344CB8AC3E}">
        <p14:creationId xmlns:p14="http://schemas.microsoft.com/office/powerpoint/2010/main" val="10660069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bigstock-Accidental-Cosmos-41710693-1280x720.jpg" descr="bigstock-Accidental-Cosmos-41710693-1280x720.jpg">
            <a:extLst>
              <a:ext uri="{FF2B5EF4-FFF2-40B4-BE49-F238E27FC236}">
                <a16:creationId xmlns:a16="http://schemas.microsoft.com/office/drawing/2014/main" xmlns="" id="{2CCE63C0-1EC7-644E-B0C4-47909365E20C}"/>
              </a:ext>
            </a:extLst>
          </p:cNvPr>
          <p:cNvPicPr>
            <a:picLocks noChangeAspect="1"/>
          </p:cNvPicPr>
          <p:nvPr/>
        </p:nvPicPr>
        <p:blipFill>
          <a:blip r:embed="rId2">
            <a:extLst/>
          </a:blip>
          <a:stretch>
            <a:fillRect/>
          </a:stretch>
        </p:blipFill>
        <p:spPr>
          <a:xfrm>
            <a:off x="-58850" y="-25088"/>
            <a:ext cx="9279050" cy="6959288"/>
          </a:xfrm>
          <a:prstGeom prst="rect">
            <a:avLst/>
          </a:prstGeom>
          <a:ln w="12700">
            <a:miter lim="400000"/>
          </a:ln>
        </p:spPr>
      </p:pic>
      <p:sp>
        <p:nvSpPr>
          <p:cNvPr id="5" name="Title 1">
            <a:extLst>
              <a:ext uri="{FF2B5EF4-FFF2-40B4-BE49-F238E27FC236}">
                <a16:creationId xmlns:a16="http://schemas.microsoft.com/office/drawing/2014/main" xmlns="" id="{B74127B6-F6A2-5645-899E-B52C7D8647CD}"/>
              </a:ext>
            </a:extLst>
          </p:cNvPr>
          <p:cNvSpPr txBox="1">
            <a:spLocks/>
          </p:cNvSpPr>
          <p:nvPr/>
        </p:nvSpPr>
        <p:spPr>
          <a:xfrm>
            <a:off x="228601" y="914400"/>
            <a:ext cx="8762999" cy="1813812"/>
          </a:xfrm>
          <a:prstGeom prst="rect">
            <a:avLst/>
          </a:prstGeom>
          <a:solidFill>
            <a:srgbClr val="FFFFFF">
              <a:alpha val="0"/>
            </a:srgbClr>
          </a:solidFill>
        </p:spPr>
        <p:txBody>
          <a:bodyPr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sz="3600" b="1" spc="-113"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Dilema </a:t>
            </a:r>
            <a:r>
              <a:rPr lang="en-US" sz="3600" b="1" spc="-113"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Secular</a:t>
            </a:r>
            <a:endParaRPr lang="pt-BR" sz="33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fontAlgn="auto">
              <a:lnSpc>
                <a:spcPct val="100000"/>
              </a:lnSpc>
              <a:spcAft>
                <a:spcPts val="0"/>
              </a:spcAft>
            </a:pPr>
            <a:r>
              <a:rPr lang="pt-BR" sz="33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“O </a:t>
            </a:r>
            <a:r>
              <a:rPr lang="pt-BR" sz="3300" b="1" spc="-113"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Universo é eterno ou teve um começo</a:t>
            </a:r>
            <a:r>
              <a:rPr lang="pt-BR" sz="33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t>
            </a:r>
          </a:p>
        </p:txBody>
      </p:sp>
      <p:sp>
        <p:nvSpPr>
          <p:cNvPr id="4" name="Title 1">
            <a:extLst>
              <a:ext uri="{FF2B5EF4-FFF2-40B4-BE49-F238E27FC236}">
                <a16:creationId xmlns:a16="http://schemas.microsoft.com/office/drawing/2014/main" xmlns="" id="{4B4C1484-4873-BC42-9DCB-F7135B5A36DF}"/>
              </a:ext>
            </a:extLst>
          </p:cNvPr>
          <p:cNvSpPr txBox="1">
            <a:spLocks/>
          </p:cNvSpPr>
          <p:nvPr/>
        </p:nvSpPr>
        <p:spPr>
          <a:xfrm>
            <a:off x="6176169" y="2294490"/>
            <a:ext cx="2383631" cy="1117104"/>
          </a:xfrm>
          <a:prstGeom prst="rect">
            <a:avLst/>
          </a:prstGeom>
          <a:solidFill>
            <a:srgbClr val="FFFFFF">
              <a:alpha val="0"/>
            </a:srgbClr>
          </a:solidFill>
        </p:spPr>
        <p:txBody>
          <a:bodyPr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lnSpc>
                <a:spcPct val="100000"/>
              </a:lnSpc>
              <a:spcAft>
                <a:spcPts val="0"/>
              </a:spcAft>
            </a:pPr>
            <a:r>
              <a:rPr lang="pt-BR" b="1" spc="-113" dirty="0" smtClean="0">
                <a:solidFill>
                  <a:srgbClr val="FFC000">
                    <a:lumMod val="60000"/>
                    <a:lumOff val="40000"/>
                  </a:srgbClr>
                </a:solidFill>
                <a:effectLst>
                  <a:outerShdw blurRad="50800" dist="38100" dir="2700000" algn="tl" rotWithShape="0">
                    <a:prstClr val="black">
                      <a:alpha val="40000"/>
                    </a:prstClr>
                  </a:outerShdw>
                </a:effectLst>
                <a:latin typeface="News Gothic MT" panose="020B0503020103020203" pitchFamily="34" charset="0"/>
              </a:rPr>
              <a:t>É eterno?</a:t>
            </a:r>
            <a:endParaRPr lang="pt-BR" b="1" spc="-113" dirty="0">
              <a:solidFill>
                <a:prstClr val="white"/>
              </a:solidFill>
              <a:effectLst>
                <a:outerShdw blurRad="50800" dist="38100" dir="2700000" algn="tl" rotWithShape="0">
                  <a:prstClr val="black">
                    <a:alpha val="40000"/>
                  </a:prstClr>
                </a:outerShdw>
              </a:effectLst>
              <a:latin typeface="News Gothic MT" panose="020B0503020103020203" pitchFamily="34" charset="0"/>
              <a:cs typeface="Arial" panose="020B0604020202020204" pitchFamily="34" charset="0"/>
            </a:endParaRPr>
          </a:p>
        </p:txBody>
      </p:sp>
      <p:sp>
        <p:nvSpPr>
          <p:cNvPr id="6" name="Title 1">
            <a:extLst>
              <a:ext uri="{FF2B5EF4-FFF2-40B4-BE49-F238E27FC236}">
                <a16:creationId xmlns:a16="http://schemas.microsoft.com/office/drawing/2014/main" xmlns="" id="{6BD2070B-85E7-6A41-90D8-7DDB1710C12F}"/>
              </a:ext>
            </a:extLst>
          </p:cNvPr>
          <p:cNvSpPr txBox="1">
            <a:spLocks/>
          </p:cNvSpPr>
          <p:nvPr/>
        </p:nvSpPr>
        <p:spPr>
          <a:xfrm>
            <a:off x="254000" y="2294490"/>
            <a:ext cx="3529013" cy="1117104"/>
          </a:xfrm>
          <a:prstGeom prst="rect">
            <a:avLst/>
          </a:prstGeom>
          <a:solidFill>
            <a:srgbClr val="FFFFFF">
              <a:alpha val="0"/>
            </a:srgbClr>
          </a:solidFill>
        </p:spPr>
        <p:txBody>
          <a:bodyPr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fontAlgn="auto">
              <a:lnSpc>
                <a:spcPct val="100000"/>
              </a:lnSpc>
              <a:spcAft>
                <a:spcPts val="0"/>
              </a:spcAft>
            </a:pPr>
            <a:r>
              <a:rPr lang="pt-BR" b="1" spc="-113" dirty="0" smtClean="0">
                <a:solidFill>
                  <a:srgbClr val="FFC000">
                    <a:lumMod val="60000"/>
                    <a:lumOff val="40000"/>
                  </a:srgbClr>
                </a:solidFill>
                <a:effectLst>
                  <a:outerShdw blurRad="50800" dist="38100" dir="2700000" algn="tl" rotWithShape="0">
                    <a:prstClr val="black">
                      <a:alpha val="40000"/>
                    </a:prstClr>
                  </a:outerShdw>
                </a:effectLst>
                <a:latin typeface="News Gothic MT" panose="020B0503020103020203" pitchFamily="34" charset="0"/>
              </a:rPr>
              <a:t>Tem começo?</a:t>
            </a:r>
            <a:endParaRPr lang="pt-BR" b="1" spc="-113" dirty="0">
              <a:solidFill>
                <a:prstClr val="white"/>
              </a:solidFill>
              <a:effectLst>
                <a:outerShdw blurRad="50800" dist="38100" dir="2700000" algn="tl" rotWithShape="0">
                  <a:prstClr val="black">
                    <a:alpha val="40000"/>
                  </a:prstClr>
                </a:outerShdw>
              </a:effectLst>
              <a:latin typeface="News Gothic MT" panose="020B0503020103020203" pitchFamily="34" charset="0"/>
              <a:cs typeface="Arial" panose="020B0604020202020204" pitchFamily="34" charset="0"/>
            </a:endParaRPr>
          </a:p>
        </p:txBody>
      </p:sp>
      <p:sp>
        <p:nvSpPr>
          <p:cNvPr id="7" name="Título 1"/>
          <p:cNvSpPr txBox="1">
            <a:spLocks/>
          </p:cNvSpPr>
          <p:nvPr/>
        </p:nvSpPr>
        <p:spPr>
          <a:xfrm>
            <a:off x="228600" y="76200"/>
            <a:ext cx="8686800" cy="11430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pt-BR" sz="5400" b="1" dirty="0" smtClean="0">
                <a:solidFill>
                  <a:schemeClr val="bg1"/>
                </a:solidFill>
                <a:latin typeface="+mn-lt"/>
              </a:rPr>
              <a:t>O INÍCIO DO BIG BANG</a:t>
            </a:r>
            <a:endParaRPr lang="pt-BR" sz="5400" b="1" dirty="0">
              <a:solidFill>
                <a:schemeClr val="bg1"/>
              </a:solidFill>
              <a:latin typeface="+mn-lt"/>
            </a:endParaRPr>
          </a:p>
        </p:txBody>
      </p:sp>
      <p:sp>
        <p:nvSpPr>
          <p:cNvPr id="8" name="CaixaDeTexto 7"/>
          <p:cNvSpPr txBox="1"/>
          <p:nvPr/>
        </p:nvSpPr>
        <p:spPr>
          <a:xfrm>
            <a:off x="838200" y="3657600"/>
            <a:ext cx="7412831" cy="2708434"/>
          </a:xfrm>
          <a:prstGeom prst="rect">
            <a:avLst/>
          </a:prstGeom>
          <a:solidFill>
            <a:schemeClr val="bg2">
              <a:lumMod val="50000"/>
            </a:schemeClr>
          </a:solidFill>
          <a:ln>
            <a:solidFill>
              <a:schemeClr val="tx1"/>
            </a:solidFill>
          </a:ln>
          <a:scene3d>
            <a:camera prst="orthographicFront"/>
            <a:lightRig rig="threePt" dir="t"/>
          </a:scene3d>
          <a:sp3d>
            <a:bevelT/>
          </a:sp3d>
        </p:spPr>
        <p:txBody>
          <a:bodyPr wrap="square" rtlCol="0">
            <a:spAutoFit/>
          </a:bodyPr>
          <a:lstStyle/>
          <a:p>
            <a:pPr algn="ctr"/>
            <a:r>
              <a:rPr lang="pt-BR" sz="32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LEIS da TERMODINÂMICAS</a:t>
            </a:r>
          </a:p>
          <a:p>
            <a:pPr algn="ctr"/>
            <a:endParaRPr lang="pt-BR" sz="1000" b="1" spc="-113"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a:r>
              <a:rPr lang="pt-BR" sz="32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Estas leis estão consideradas como mais poderosas </a:t>
            </a:r>
            <a:r>
              <a:rPr lang="pt-BR" sz="3200" b="1" spc="-113"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e mais </a:t>
            </a:r>
            <a:r>
              <a:rPr lang="pt-BR" sz="32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fundamentais </a:t>
            </a:r>
            <a:r>
              <a:rPr lang="pt-BR" sz="3200" b="1" spc="-113"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sobre o universo que os cientistas já foram capazes de fazer. </a:t>
            </a:r>
            <a:endParaRPr lang="en-US" sz="3200" b="1" spc="-113" dirty="0">
              <a:solidFill>
                <a:prstClr val="white"/>
              </a:solidFill>
              <a:effectLst>
                <a:outerShdw blurRad="50800" dist="38100" dir="2700000" algn="tl" rotWithShape="0">
                  <a:prstClr val="black">
                    <a:alpha val="40000"/>
                  </a:prstClr>
                </a:outerShdw>
              </a:effectLst>
              <a:latin typeface="News Gothic MT" panose="020B0503020103020203" pitchFamily="34" charset="0"/>
              <a:cs typeface="Arial" panose="020B0604020202020204" pitchFamily="34" charset="0"/>
            </a:endParaRPr>
          </a:p>
        </p:txBody>
      </p:sp>
    </p:spTree>
    <p:extLst>
      <p:ext uri="{BB962C8B-B14F-4D97-AF65-F5344CB8AC3E}">
        <p14:creationId xmlns:p14="http://schemas.microsoft.com/office/powerpoint/2010/main" val="40454048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gstock-Accidental-Cosmos-41710693-1280x720.jpg" descr="bigstock-Accidental-Cosmos-41710693-1280x720.jpg">
            <a:extLst>
              <a:ext uri="{FF2B5EF4-FFF2-40B4-BE49-F238E27FC236}">
                <a16:creationId xmlns:a16="http://schemas.microsoft.com/office/drawing/2014/main" xmlns="" id="{2CCE63C0-1EC7-644E-B0C4-47909365E20C}"/>
              </a:ext>
            </a:extLst>
          </p:cNvPr>
          <p:cNvPicPr>
            <a:picLocks noChangeAspect="1"/>
          </p:cNvPicPr>
          <p:nvPr/>
        </p:nvPicPr>
        <p:blipFill>
          <a:blip r:embed="rId2">
            <a:extLst/>
          </a:blip>
          <a:stretch>
            <a:fillRect/>
          </a:stretch>
        </p:blipFill>
        <p:spPr>
          <a:xfrm>
            <a:off x="-58850" y="-25088"/>
            <a:ext cx="9279050" cy="6959288"/>
          </a:xfrm>
          <a:prstGeom prst="rect">
            <a:avLst/>
          </a:prstGeom>
          <a:ln w="12700">
            <a:miter lim="400000"/>
          </a:ln>
        </p:spPr>
      </p:pic>
      <p:sp>
        <p:nvSpPr>
          <p:cNvPr id="5" name="Title 1">
            <a:extLst>
              <a:ext uri="{FF2B5EF4-FFF2-40B4-BE49-F238E27FC236}">
                <a16:creationId xmlns:a16="http://schemas.microsoft.com/office/drawing/2014/main" xmlns="" id="{B74127B6-F6A2-5645-899E-B52C7D8647CD}"/>
              </a:ext>
            </a:extLst>
          </p:cNvPr>
          <p:cNvSpPr txBox="1">
            <a:spLocks/>
          </p:cNvSpPr>
          <p:nvPr/>
        </p:nvSpPr>
        <p:spPr>
          <a:xfrm>
            <a:off x="228601" y="914400"/>
            <a:ext cx="8762999" cy="1813812"/>
          </a:xfrm>
          <a:prstGeom prst="rect">
            <a:avLst/>
          </a:prstGeom>
          <a:solidFill>
            <a:srgbClr val="FFFFFF">
              <a:alpha val="0"/>
            </a:srgbClr>
          </a:solidFill>
        </p:spPr>
        <p:txBody>
          <a:bodyPr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sz="3600" b="1" spc="-113"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Dilema </a:t>
            </a:r>
            <a:r>
              <a:rPr lang="en-US" sz="3600" b="1" spc="-113"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Secular</a:t>
            </a:r>
            <a:endParaRPr lang="pt-BR" sz="33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fontAlgn="auto">
              <a:lnSpc>
                <a:spcPct val="100000"/>
              </a:lnSpc>
              <a:spcAft>
                <a:spcPts val="0"/>
              </a:spcAft>
            </a:pPr>
            <a:r>
              <a:rPr lang="pt-BR" sz="33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“O </a:t>
            </a:r>
            <a:r>
              <a:rPr lang="pt-BR" sz="3300" b="1" spc="-113"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Universo é eterno ou teve um começo</a:t>
            </a:r>
            <a:r>
              <a:rPr lang="pt-BR" sz="33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t>
            </a:r>
          </a:p>
        </p:txBody>
      </p:sp>
      <p:sp>
        <p:nvSpPr>
          <p:cNvPr id="4" name="Title 1">
            <a:extLst>
              <a:ext uri="{FF2B5EF4-FFF2-40B4-BE49-F238E27FC236}">
                <a16:creationId xmlns:a16="http://schemas.microsoft.com/office/drawing/2014/main" xmlns="" id="{4B4C1484-4873-BC42-9DCB-F7135B5A36DF}"/>
              </a:ext>
            </a:extLst>
          </p:cNvPr>
          <p:cNvSpPr txBox="1">
            <a:spLocks/>
          </p:cNvSpPr>
          <p:nvPr/>
        </p:nvSpPr>
        <p:spPr>
          <a:xfrm>
            <a:off x="6176169" y="2294490"/>
            <a:ext cx="2383631" cy="1117104"/>
          </a:xfrm>
          <a:prstGeom prst="rect">
            <a:avLst/>
          </a:prstGeom>
          <a:solidFill>
            <a:srgbClr val="FFFFFF">
              <a:alpha val="0"/>
            </a:srgbClr>
          </a:solidFill>
        </p:spPr>
        <p:txBody>
          <a:bodyPr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lnSpc>
                <a:spcPct val="100000"/>
              </a:lnSpc>
              <a:spcAft>
                <a:spcPts val="0"/>
              </a:spcAft>
            </a:pPr>
            <a:r>
              <a:rPr lang="pt-BR" b="1" spc="-113" dirty="0" smtClean="0">
                <a:solidFill>
                  <a:srgbClr val="FFC000">
                    <a:lumMod val="60000"/>
                    <a:lumOff val="40000"/>
                  </a:srgbClr>
                </a:solidFill>
                <a:effectLst>
                  <a:outerShdw blurRad="50800" dist="38100" dir="2700000" algn="tl" rotWithShape="0">
                    <a:prstClr val="black">
                      <a:alpha val="40000"/>
                    </a:prstClr>
                  </a:outerShdw>
                </a:effectLst>
                <a:latin typeface="News Gothic MT" panose="020B0503020103020203" pitchFamily="34" charset="0"/>
              </a:rPr>
              <a:t>É eterno?</a:t>
            </a:r>
            <a:endParaRPr lang="pt-BR" b="1" spc="-113" dirty="0">
              <a:solidFill>
                <a:prstClr val="white"/>
              </a:solidFill>
              <a:effectLst>
                <a:outerShdw blurRad="50800" dist="38100" dir="2700000" algn="tl" rotWithShape="0">
                  <a:prstClr val="black">
                    <a:alpha val="40000"/>
                  </a:prstClr>
                </a:outerShdw>
              </a:effectLst>
              <a:latin typeface="News Gothic MT" panose="020B0503020103020203" pitchFamily="34" charset="0"/>
              <a:cs typeface="Arial" panose="020B0604020202020204" pitchFamily="34" charset="0"/>
            </a:endParaRPr>
          </a:p>
        </p:txBody>
      </p:sp>
      <p:sp>
        <p:nvSpPr>
          <p:cNvPr id="6" name="Title 1">
            <a:extLst>
              <a:ext uri="{FF2B5EF4-FFF2-40B4-BE49-F238E27FC236}">
                <a16:creationId xmlns:a16="http://schemas.microsoft.com/office/drawing/2014/main" xmlns="" id="{6BD2070B-85E7-6A41-90D8-7DDB1710C12F}"/>
              </a:ext>
            </a:extLst>
          </p:cNvPr>
          <p:cNvSpPr txBox="1">
            <a:spLocks/>
          </p:cNvSpPr>
          <p:nvPr/>
        </p:nvSpPr>
        <p:spPr>
          <a:xfrm>
            <a:off x="254000" y="2294490"/>
            <a:ext cx="3529013" cy="1117104"/>
          </a:xfrm>
          <a:prstGeom prst="rect">
            <a:avLst/>
          </a:prstGeom>
          <a:solidFill>
            <a:srgbClr val="FFFFFF">
              <a:alpha val="0"/>
            </a:srgbClr>
          </a:solidFill>
        </p:spPr>
        <p:txBody>
          <a:bodyPr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fontAlgn="auto">
              <a:lnSpc>
                <a:spcPct val="100000"/>
              </a:lnSpc>
              <a:spcAft>
                <a:spcPts val="0"/>
              </a:spcAft>
            </a:pPr>
            <a:r>
              <a:rPr lang="pt-BR" b="1" spc="-113" dirty="0" smtClean="0">
                <a:solidFill>
                  <a:srgbClr val="FFC000">
                    <a:lumMod val="60000"/>
                    <a:lumOff val="40000"/>
                  </a:srgbClr>
                </a:solidFill>
                <a:effectLst>
                  <a:outerShdw blurRad="50800" dist="38100" dir="2700000" algn="tl" rotWithShape="0">
                    <a:prstClr val="black">
                      <a:alpha val="40000"/>
                    </a:prstClr>
                  </a:outerShdw>
                </a:effectLst>
                <a:latin typeface="News Gothic MT" panose="020B0503020103020203" pitchFamily="34" charset="0"/>
              </a:rPr>
              <a:t>Tem começo?</a:t>
            </a:r>
            <a:endParaRPr lang="pt-BR" b="1" spc="-113" dirty="0">
              <a:solidFill>
                <a:prstClr val="white"/>
              </a:solidFill>
              <a:effectLst>
                <a:outerShdw blurRad="50800" dist="38100" dir="2700000" algn="tl" rotWithShape="0">
                  <a:prstClr val="black">
                    <a:alpha val="40000"/>
                  </a:prstClr>
                </a:outerShdw>
              </a:effectLst>
              <a:latin typeface="News Gothic MT" panose="020B0503020103020203" pitchFamily="34" charset="0"/>
              <a:cs typeface="Arial" panose="020B0604020202020204" pitchFamily="34" charset="0"/>
            </a:endParaRPr>
          </a:p>
        </p:txBody>
      </p:sp>
      <p:sp>
        <p:nvSpPr>
          <p:cNvPr id="7" name="Título 1"/>
          <p:cNvSpPr txBox="1">
            <a:spLocks/>
          </p:cNvSpPr>
          <p:nvPr/>
        </p:nvSpPr>
        <p:spPr>
          <a:xfrm>
            <a:off x="228600" y="76200"/>
            <a:ext cx="8686800" cy="11430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pt-BR" sz="5400" b="1" dirty="0" smtClean="0">
                <a:solidFill>
                  <a:schemeClr val="bg1"/>
                </a:solidFill>
                <a:latin typeface="+mn-lt"/>
              </a:rPr>
              <a:t>O INÍCIO DO BIG BANG</a:t>
            </a:r>
            <a:endParaRPr lang="pt-BR" sz="5400" b="1" dirty="0">
              <a:solidFill>
                <a:schemeClr val="bg1"/>
              </a:solidFill>
              <a:latin typeface="+mn-lt"/>
            </a:endParaRPr>
          </a:p>
        </p:txBody>
      </p:sp>
      <p:sp>
        <p:nvSpPr>
          <p:cNvPr id="9" name="CaixaDeTexto 8"/>
          <p:cNvSpPr txBox="1"/>
          <p:nvPr/>
        </p:nvSpPr>
        <p:spPr>
          <a:xfrm>
            <a:off x="838200" y="3697190"/>
            <a:ext cx="7412831" cy="1723549"/>
          </a:xfrm>
          <a:prstGeom prst="rect">
            <a:avLst/>
          </a:prstGeom>
          <a:solidFill>
            <a:schemeClr val="bg2">
              <a:lumMod val="50000"/>
            </a:schemeClr>
          </a:solidFill>
          <a:ln>
            <a:solidFill>
              <a:schemeClr val="tx1"/>
            </a:solidFill>
          </a:ln>
          <a:scene3d>
            <a:camera prst="orthographicFront"/>
            <a:lightRig rig="threePt" dir="t"/>
          </a:scene3d>
          <a:sp3d>
            <a:bevelT/>
          </a:sp3d>
        </p:spPr>
        <p:txBody>
          <a:bodyPr wrap="square" rtlCol="0">
            <a:spAutoFit/>
          </a:bodyPr>
          <a:lstStyle/>
          <a:p>
            <a:pPr algn="ctr"/>
            <a:r>
              <a:rPr lang="pt-BR" sz="32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LEIS da TERMODINÂMICAS</a:t>
            </a:r>
          </a:p>
          <a:p>
            <a:pPr algn="ctr"/>
            <a:endParaRPr lang="pt-BR" sz="1000" b="1" spc="-113"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a:r>
              <a:rPr lang="pt-BR" sz="32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Estas </a:t>
            </a:r>
            <a:r>
              <a:rPr lang="pt-BR" sz="3200" b="1" spc="-113"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são leis </a:t>
            </a:r>
            <a:r>
              <a:rPr lang="pt-BR" sz="32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absolutas. Elas </a:t>
            </a:r>
            <a:r>
              <a:rPr lang="pt-BR" sz="3200" b="1" spc="-113"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são sempre obedecidos.</a:t>
            </a:r>
          </a:p>
        </p:txBody>
      </p:sp>
    </p:spTree>
    <p:extLst>
      <p:ext uri="{BB962C8B-B14F-4D97-AF65-F5344CB8AC3E}">
        <p14:creationId xmlns:p14="http://schemas.microsoft.com/office/powerpoint/2010/main" val="28257624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gstock-Accidental-Cosmos-41710693-1280x720.jpg" descr="bigstock-Accidental-Cosmos-41710693-1280x720.jpg">
            <a:extLst>
              <a:ext uri="{FF2B5EF4-FFF2-40B4-BE49-F238E27FC236}">
                <a16:creationId xmlns:a16="http://schemas.microsoft.com/office/drawing/2014/main" xmlns="" id="{2CCE63C0-1EC7-644E-B0C4-47909365E20C}"/>
              </a:ext>
            </a:extLst>
          </p:cNvPr>
          <p:cNvPicPr>
            <a:picLocks noChangeAspect="1"/>
          </p:cNvPicPr>
          <p:nvPr/>
        </p:nvPicPr>
        <p:blipFill>
          <a:blip r:embed="rId2">
            <a:extLst/>
          </a:blip>
          <a:stretch>
            <a:fillRect/>
          </a:stretch>
        </p:blipFill>
        <p:spPr>
          <a:xfrm>
            <a:off x="-58850" y="-25088"/>
            <a:ext cx="9279050" cy="6959288"/>
          </a:xfrm>
          <a:prstGeom prst="rect">
            <a:avLst/>
          </a:prstGeom>
          <a:ln w="12700">
            <a:miter lim="400000"/>
          </a:ln>
        </p:spPr>
      </p:pic>
      <p:sp>
        <p:nvSpPr>
          <p:cNvPr id="7" name="Título 1"/>
          <p:cNvSpPr txBox="1">
            <a:spLocks/>
          </p:cNvSpPr>
          <p:nvPr/>
        </p:nvSpPr>
        <p:spPr>
          <a:xfrm>
            <a:off x="228600" y="76200"/>
            <a:ext cx="8686800" cy="11430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pt-BR" sz="5400" b="1" dirty="0" smtClean="0">
                <a:solidFill>
                  <a:prstClr val="white"/>
                </a:solidFill>
                <a:latin typeface="Calibri" panose="020F0502020204030204"/>
              </a:rPr>
              <a:t>O INÍCIO DO BIG BANG</a:t>
            </a:r>
            <a:endParaRPr lang="pt-BR" sz="5400" b="1" dirty="0">
              <a:solidFill>
                <a:prstClr val="white"/>
              </a:solidFill>
              <a:latin typeface="Calibri" panose="020F0502020204030204"/>
            </a:endParaRPr>
          </a:p>
        </p:txBody>
      </p:sp>
      <p:sp>
        <p:nvSpPr>
          <p:cNvPr id="2" name="CaixaDeTexto 1"/>
          <p:cNvSpPr txBox="1"/>
          <p:nvPr/>
        </p:nvSpPr>
        <p:spPr>
          <a:xfrm>
            <a:off x="990600" y="1447800"/>
            <a:ext cx="7412831" cy="4185761"/>
          </a:xfrm>
          <a:prstGeom prst="rect">
            <a:avLst/>
          </a:prstGeom>
          <a:solidFill>
            <a:schemeClr val="bg2">
              <a:lumMod val="50000"/>
            </a:schemeClr>
          </a:solidFill>
          <a:ln>
            <a:solidFill>
              <a:schemeClr val="tx1"/>
            </a:solidFill>
          </a:ln>
          <a:scene3d>
            <a:camera prst="orthographicFront"/>
            <a:lightRig rig="threePt" dir="t"/>
          </a:scene3d>
          <a:sp3d>
            <a:bevelT/>
          </a:sp3d>
        </p:spPr>
        <p:txBody>
          <a:bodyPr wrap="square" rtlCol="0">
            <a:spAutoFit/>
          </a:bodyPr>
          <a:lstStyle/>
          <a:p>
            <a:pPr algn="ctr"/>
            <a:r>
              <a:rPr lang="pt-BR" sz="32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1ª Lei da Termodinâmica</a:t>
            </a:r>
          </a:p>
          <a:p>
            <a:pPr algn="ctr"/>
            <a:endParaRPr lang="pt-BR" sz="1000" b="1" spc="-113"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fontAlgn="auto">
              <a:lnSpc>
                <a:spcPct val="100000"/>
              </a:lnSpc>
              <a:spcAft>
                <a:spcPts val="0"/>
              </a:spcAft>
            </a:pPr>
            <a:r>
              <a:rPr lang="pt-BR" sz="3200" b="1" spc="-113"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Conservação </a:t>
            </a:r>
            <a:r>
              <a:rPr lang="pt-BR" sz="32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de energia.</a:t>
            </a:r>
          </a:p>
          <a:p>
            <a:pPr algn="ctr" fontAlgn="auto">
              <a:lnSpc>
                <a:spcPct val="100000"/>
              </a:lnSpc>
              <a:spcAft>
                <a:spcPts val="0"/>
              </a:spcAft>
            </a:pPr>
            <a:endParaRPr lang="pt-BR" sz="32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fontAlgn="auto">
              <a:lnSpc>
                <a:spcPct val="100000"/>
              </a:lnSpc>
              <a:spcAft>
                <a:spcPts val="0"/>
              </a:spcAft>
            </a:pPr>
            <a:r>
              <a:rPr lang="pt-BR" sz="32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 energia </a:t>
            </a:r>
            <a:r>
              <a:rPr lang="pt-BR" sz="3200" b="1" spc="-113"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pode ser transferida de um lugar para outro ou transformada de uma forma para outra, mas </a:t>
            </a:r>
            <a:r>
              <a:rPr lang="pt-BR" sz="3200" b="1" spc="-113" dirty="0">
                <a:solidFill>
                  <a:srgbClr val="FFC0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não pode </a:t>
            </a:r>
            <a:r>
              <a:rPr lang="pt-BR" sz="3200" b="1" spc="-113"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ser </a:t>
            </a:r>
            <a:r>
              <a:rPr lang="pt-BR" sz="3200" b="1" spc="-113" dirty="0">
                <a:solidFill>
                  <a:srgbClr val="FFC0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criada</a:t>
            </a:r>
            <a:r>
              <a:rPr lang="pt-BR" sz="3200" b="1" spc="-113"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nem </a:t>
            </a:r>
            <a:r>
              <a:rPr lang="pt-BR" sz="3200" b="1" spc="-113" dirty="0" smtClean="0">
                <a:solidFill>
                  <a:srgbClr val="FFC0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destruída</a:t>
            </a:r>
            <a:r>
              <a:rPr lang="pt-BR" sz="32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t>
            </a:r>
            <a:endParaRPr lang="pt-BR" sz="3200" b="1" spc="-113"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fontAlgn="auto">
              <a:lnSpc>
                <a:spcPct val="100000"/>
              </a:lnSpc>
              <a:spcAft>
                <a:spcPts val="0"/>
              </a:spcAft>
            </a:pPr>
            <a:r>
              <a:rPr lang="pt-BR" sz="32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a:t>
            </a:r>
            <a:endParaRPr lang="pt-BR" sz="3200" b="1" spc="-113"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39402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gstock-Accidental-Cosmos-41710693-1280x720.jpg" descr="bigstock-Accidental-Cosmos-41710693-1280x720.jpg">
            <a:extLst>
              <a:ext uri="{FF2B5EF4-FFF2-40B4-BE49-F238E27FC236}">
                <a16:creationId xmlns:a16="http://schemas.microsoft.com/office/drawing/2014/main" xmlns="" id="{2CCE63C0-1EC7-644E-B0C4-47909365E20C}"/>
              </a:ext>
            </a:extLst>
          </p:cNvPr>
          <p:cNvPicPr>
            <a:picLocks noChangeAspect="1"/>
          </p:cNvPicPr>
          <p:nvPr/>
        </p:nvPicPr>
        <p:blipFill>
          <a:blip r:embed="rId2">
            <a:extLst/>
          </a:blip>
          <a:stretch>
            <a:fillRect/>
          </a:stretch>
        </p:blipFill>
        <p:spPr>
          <a:xfrm>
            <a:off x="-58850" y="-25088"/>
            <a:ext cx="9279050" cy="6959288"/>
          </a:xfrm>
          <a:prstGeom prst="rect">
            <a:avLst/>
          </a:prstGeom>
          <a:ln w="12700">
            <a:miter lim="400000"/>
          </a:ln>
        </p:spPr>
      </p:pic>
      <p:sp>
        <p:nvSpPr>
          <p:cNvPr id="7" name="Título 1"/>
          <p:cNvSpPr txBox="1">
            <a:spLocks/>
          </p:cNvSpPr>
          <p:nvPr/>
        </p:nvSpPr>
        <p:spPr>
          <a:xfrm>
            <a:off x="228600" y="76200"/>
            <a:ext cx="8686800" cy="11430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pt-BR" sz="5400" b="1" dirty="0" smtClean="0">
                <a:solidFill>
                  <a:prstClr val="white"/>
                </a:solidFill>
                <a:latin typeface="Calibri" panose="020F0502020204030204"/>
              </a:rPr>
              <a:t>O INÍCIO DO BIG BANG</a:t>
            </a:r>
            <a:endParaRPr lang="pt-BR" sz="5400" b="1" dirty="0">
              <a:solidFill>
                <a:prstClr val="white"/>
              </a:solidFill>
              <a:latin typeface="Calibri" panose="020F0502020204030204"/>
            </a:endParaRPr>
          </a:p>
        </p:txBody>
      </p:sp>
      <p:sp>
        <p:nvSpPr>
          <p:cNvPr id="2" name="CaixaDeTexto 1"/>
          <p:cNvSpPr txBox="1"/>
          <p:nvPr/>
        </p:nvSpPr>
        <p:spPr>
          <a:xfrm>
            <a:off x="990600" y="1447800"/>
            <a:ext cx="7412831" cy="4185761"/>
          </a:xfrm>
          <a:prstGeom prst="rect">
            <a:avLst/>
          </a:prstGeom>
          <a:solidFill>
            <a:schemeClr val="bg2">
              <a:lumMod val="50000"/>
            </a:schemeClr>
          </a:solidFill>
          <a:ln>
            <a:solidFill>
              <a:schemeClr val="tx1"/>
            </a:solidFill>
          </a:ln>
          <a:scene3d>
            <a:camera prst="orthographicFront"/>
            <a:lightRig rig="threePt" dir="t"/>
          </a:scene3d>
          <a:sp3d>
            <a:bevelT/>
          </a:sp3d>
        </p:spPr>
        <p:txBody>
          <a:bodyPr wrap="square" rtlCol="0">
            <a:spAutoFit/>
          </a:bodyPr>
          <a:lstStyle/>
          <a:p>
            <a:pPr algn="ctr"/>
            <a:r>
              <a:rPr lang="pt-BR" sz="32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1ª Lei da Termodinâmica</a:t>
            </a:r>
          </a:p>
          <a:p>
            <a:pPr algn="ctr"/>
            <a:endParaRPr lang="pt-BR" sz="1000" b="1" spc="-113"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fontAlgn="auto">
              <a:spcAft>
                <a:spcPts val="0"/>
              </a:spcAft>
            </a:pPr>
            <a:r>
              <a:rPr lang="pt-BR" sz="3200" b="1" spc="-113"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Conservação </a:t>
            </a:r>
            <a:r>
              <a:rPr lang="pt-BR" sz="32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de energia.</a:t>
            </a:r>
          </a:p>
          <a:p>
            <a:pPr algn="ctr" fontAlgn="auto">
              <a:spcAft>
                <a:spcPts val="0"/>
              </a:spcAft>
            </a:pPr>
            <a:endParaRPr lang="pt-BR" sz="32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fontAlgn="auto">
              <a:spcAft>
                <a:spcPts val="0"/>
              </a:spcAft>
            </a:pPr>
            <a:r>
              <a:rPr lang="pt-BR" sz="32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Podemos expressar </a:t>
            </a:r>
            <a:r>
              <a:rPr lang="pt-BR" sz="3200" b="1" spc="-113"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de outra maneira: </a:t>
            </a:r>
            <a:r>
              <a:rPr lang="pt-BR" sz="32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 </a:t>
            </a:r>
            <a:r>
              <a:rPr lang="pt-BR" sz="3200" b="1" spc="-113"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quantidade total de energia no universo é </a:t>
            </a:r>
            <a:r>
              <a:rPr lang="pt-BR" sz="3200" b="1" spc="-113" dirty="0">
                <a:solidFill>
                  <a:srgbClr val="FFC0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constante</a:t>
            </a:r>
            <a:r>
              <a:rPr lang="pt-BR" sz="32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t>
            </a:r>
            <a:endParaRPr lang="pt-BR" sz="3200" b="1" spc="-113"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fontAlgn="auto">
              <a:spcAft>
                <a:spcPts val="0"/>
              </a:spcAft>
            </a:pPr>
            <a:endParaRPr lang="pt-BR" sz="32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fontAlgn="auto">
              <a:spcAft>
                <a:spcPts val="0"/>
              </a:spcAft>
            </a:pPr>
            <a:r>
              <a:rPr lang="pt-BR" sz="32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a:t>
            </a:r>
            <a:endParaRPr lang="pt-BR" sz="3200" b="1" spc="-113"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686759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gstock-Accidental-Cosmos-41710693-1280x720.jpg" descr="bigstock-Accidental-Cosmos-41710693-1280x720.jpg">
            <a:extLst>
              <a:ext uri="{FF2B5EF4-FFF2-40B4-BE49-F238E27FC236}">
                <a16:creationId xmlns:a16="http://schemas.microsoft.com/office/drawing/2014/main" xmlns="" id="{2CCE63C0-1EC7-644E-B0C4-47909365E20C}"/>
              </a:ext>
            </a:extLst>
          </p:cNvPr>
          <p:cNvPicPr>
            <a:picLocks noChangeAspect="1"/>
          </p:cNvPicPr>
          <p:nvPr/>
        </p:nvPicPr>
        <p:blipFill>
          <a:blip r:embed="rId2">
            <a:extLst/>
          </a:blip>
          <a:stretch>
            <a:fillRect/>
          </a:stretch>
        </p:blipFill>
        <p:spPr>
          <a:xfrm>
            <a:off x="-58850" y="-25088"/>
            <a:ext cx="9279050" cy="6959288"/>
          </a:xfrm>
          <a:prstGeom prst="rect">
            <a:avLst/>
          </a:prstGeom>
          <a:ln w="12700">
            <a:miter lim="400000"/>
          </a:ln>
        </p:spPr>
      </p:pic>
      <p:sp>
        <p:nvSpPr>
          <p:cNvPr id="5" name="Title 1">
            <a:extLst>
              <a:ext uri="{FF2B5EF4-FFF2-40B4-BE49-F238E27FC236}">
                <a16:creationId xmlns:a16="http://schemas.microsoft.com/office/drawing/2014/main" xmlns="" id="{B74127B6-F6A2-5645-899E-B52C7D8647CD}"/>
              </a:ext>
            </a:extLst>
          </p:cNvPr>
          <p:cNvSpPr txBox="1">
            <a:spLocks/>
          </p:cNvSpPr>
          <p:nvPr/>
        </p:nvSpPr>
        <p:spPr>
          <a:xfrm>
            <a:off x="228601" y="1157988"/>
            <a:ext cx="8762999" cy="1813812"/>
          </a:xfrm>
          <a:prstGeom prst="rect">
            <a:avLst/>
          </a:prstGeom>
          <a:solidFill>
            <a:srgbClr val="FFFFFF">
              <a:alpha val="0"/>
            </a:srgbClr>
          </a:solidFill>
        </p:spPr>
        <p:txBody>
          <a:bodyPr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pt-BR" sz="33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“O </a:t>
            </a:r>
            <a:r>
              <a:rPr lang="pt-BR" sz="3300" b="1" spc="-113"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universo teve um começo</a:t>
            </a:r>
            <a:r>
              <a:rPr lang="pt-BR" sz="33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t>
            </a:r>
          </a:p>
        </p:txBody>
      </p:sp>
      <p:sp>
        <p:nvSpPr>
          <p:cNvPr id="7" name="Título 1"/>
          <p:cNvSpPr txBox="1">
            <a:spLocks/>
          </p:cNvSpPr>
          <p:nvPr/>
        </p:nvSpPr>
        <p:spPr>
          <a:xfrm>
            <a:off x="228600" y="76200"/>
            <a:ext cx="8686800" cy="11430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pt-BR" sz="5400" b="1" dirty="0" smtClean="0">
                <a:solidFill>
                  <a:schemeClr val="bg1"/>
                </a:solidFill>
                <a:latin typeface="+mn-lt"/>
              </a:rPr>
              <a:t>O INÍCIO DO BIG BANG</a:t>
            </a:r>
            <a:endParaRPr lang="pt-BR" sz="5400" b="1" dirty="0">
              <a:solidFill>
                <a:schemeClr val="bg1"/>
              </a:solidFill>
              <a:latin typeface="+mn-lt"/>
            </a:endParaRPr>
          </a:p>
        </p:txBody>
      </p:sp>
      <p:sp>
        <p:nvSpPr>
          <p:cNvPr id="2" name="CaixaDeTexto 1"/>
          <p:cNvSpPr txBox="1"/>
          <p:nvPr/>
        </p:nvSpPr>
        <p:spPr>
          <a:xfrm>
            <a:off x="1045369" y="2209800"/>
            <a:ext cx="6879431" cy="2062103"/>
          </a:xfrm>
          <a:prstGeom prst="rect">
            <a:avLst/>
          </a:prstGeom>
          <a:solidFill>
            <a:schemeClr val="bg2">
              <a:lumMod val="50000"/>
            </a:schemeClr>
          </a:solidFill>
          <a:ln>
            <a:solidFill>
              <a:schemeClr val="tx1"/>
            </a:solidFill>
          </a:ln>
          <a:scene3d>
            <a:camera prst="orthographicFront"/>
            <a:lightRig rig="threePt" dir="t"/>
          </a:scene3d>
          <a:sp3d>
            <a:bevelT/>
          </a:sp3d>
        </p:spPr>
        <p:txBody>
          <a:bodyPr wrap="square" rtlCol="0">
            <a:spAutoFit/>
          </a:bodyPr>
          <a:lstStyle/>
          <a:p>
            <a:pPr algn="ctr"/>
            <a:r>
              <a:rPr lang="pt-BR" sz="3200" b="1" spc="-113" dirty="0" smtClean="0">
                <a:solidFill>
                  <a:prstClr val="white"/>
                </a:solidFill>
                <a:effectLst>
                  <a:outerShdw blurRad="50800" dist="38100" dir="2700000" algn="tl" rotWithShape="0">
                    <a:prstClr val="black">
                      <a:alpha val="40000"/>
                    </a:prstClr>
                  </a:outerShdw>
                </a:effectLst>
                <a:latin typeface="News Gothic MT" panose="020B0503020103020203" pitchFamily="34" charset="0"/>
                <a:cs typeface="Arial" panose="020B0604020202020204" pitchFamily="34" charset="0"/>
              </a:rPr>
              <a:t>De acordo com a 1ª Lei de Termodinâmica: Conservação </a:t>
            </a:r>
            <a:r>
              <a:rPr lang="pt-BR" sz="3200" b="1" spc="-113" dirty="0">
                <a:solidFill>
                  <a:prstClr val="white"/>
                </a:solidFill>
                <a:effectLst>
                  <a:outerShdw blurRad="50800" dist="38100" dir="2700000" algn="tl" rotWithShape="0">
                    <a:prstClr val="black">
                      <a:alpha val="40000"/>
                    </a:prstClr>
                  </a:outerShdw>
                </a:effectLst>
                <a:latin typeface="News Gothic MT" panose="020B0503020103020203" pitchFamily="34" charset="0"/>
                <a:cs typeface="Arial" panose="020B0604020202020204" pitchFamily="34" charset="0"/>
              </a:rPr>
              <a:t>de </a:t>
            </a:r>
            <a:r>
              <a:rPr lang="pt-BR" sz="3200" b="1" spc="-113" dirty="0" smtClean="0">
                <a:solidFill>
                  <a:prstClr val="white"/>
                </a:solidFill>
                <a:effectLst>
                  <a:outerShdw blurRad="50800" dist="38100" dir="2700000" algn="tl" rotWithShape="0">
                    <a:prstClr val="black">
                      <a:alpha val="40000"/>
                    </a:prstClr>
                  </a:outerShdw>
                </a:effectLst>
                <a:latin typeface="News Gothic MT" panose="020B0503020103020203" pitchFamily="34" charset="0"/>
                <a:cs typeface="Arial" panose="020B0604020202020204" pitchFamily="34" charset="0"/>
              </a:rPr>
              <a:t>energia, </a:t>
            </a:r>
            <a:endParaRPr lang="pt-BR" sz="3200" b="1" spc="-113" dirty="0">
              <a:solidFill>
                <a:prstClr val="white"/>
              </a:solidFill>
              <a:effectLst>
                <a:outerShdw blurRad="50800" dist="38100" dir="2700000" algn="tl" rotWithShape="0">
                  <a:prstClr val="black">
                    <a:alpha val="40000"/>
                  </a:prstClr>
                </a:outerShdw>
              </a:effectLst>
              <a:latin typeface="News Gothic MT" panose="020B0503020103020203" pitchFamily="34" charset="0"/>
              <a:cs typeface="Arial" panose="020B0604020202020204" pitchFamily="34" charset="0"/>
            </a:endParaRPr>
          </a:p>
          <a:p>
            <a:pPr algn="ctr"/>
            <a:r>
              <a:rPr lang="pt-BR" sz="3200" b="1" spc="-113" dirty="0" smtClean="0">
                <a:solidFill>
                  <a:prstClr val="white"/>
                </a:solidFill>
                <a:effectLst>
                  <a:outerShdw blurRad="50800" dist="38100" dir="2700000" algn="tl" rotWithShape="0">
                    <a:prstClr val="black">
                      <a:alpha val="40000"/>
                    </a:prstClr>
                  </a:outerShdw>
                </a:effectLst>
                <a:latin typeface="News Gothic MT" panose="020B0503020103020203" pitchFamily="34" charset="0"/>
                <a:cs typeface="Arial" panose="020B0604020202020204" pitchFamily="34" charset="0"/>
              </a:rPr>
              <a:t>o universo </a:t>
            </a:r>
            <a:r>
              <a:rPr lang="pt-BR" sz="3200" b="1" spc="-113" dirty="0">
                <a:solidFill>
                  <a:prstClr val="white"/>
                </a:solidFill>
                <a:effectLst>
                  <a:outerShdw blurRad="50800" dist="38100" dir="2700000" algn="tl" rotWithShape="0">
                    <a:prstClr val="black">
                      <a:alpha val="40000"/>
                    </a:prstClr>
                  </a:outerShdw>
                </a:effectLst>
                <a:latin typeface="News Gothic MT" panose="020B0503020103020203" pitchFamily="34" charset="0"/>
                <a:cs typeface="Arial" panose="020B0604020202020204" pitchFamily="34" charset="0"/>
              </a:rPr>
              <a:t>não pode ter tido um começo.</a:t>
            </a:r>
          </a:p>
          <a:p>
            <a:pPr algn="ctr"/>
            <a:r>
              <a:rPr lang="pt-BR" sz="3200" b="1" spc="-113" dirty="0" smtClean="0">
                <a:solidFill>
                  <a:prstClr val="white"/>
                </a:solidFill>
                <a:effectLst>
                  <a:outerShdw blurRad="50800" dist="38100" dir="2700000" algn="tl" rotWithShape="0">
                    <a:prstClr val="black">
                      <a:alpha val="40000"/>
                    </a:prstClr>
                  </a:outerShdw>
                </a:effectLst>
                <a:latin typeface="News Gothic MT" panose="020B0503020103020203" pitchFamily="34" charset="0"/>
                <a:cs typeface="Arial" panose="020B0604020202020204" pitchFamily="34" charset="0"/>
              </a:rPr>
              <a:t>portanto</a:t>
            </a:r>
            <a:r>
              <a:rPr lang="pt-BR" sz="3200" b="1" spc="-113" dirty="0">
                <a:solidFill>
                  <a:prstClr val="white"/>
                </a:solidFill>
                <a:effectLst>
                  <a:outerShdw blurRad="50800" dist="38100" dir="2700000" algn="tl" rotWithShape="0">
                    <a:prstClr val="black">
                      <a:alpha val="40000"/>
                    </a:prstClr>
                  </a:outerShdw>
                </a:effectLst>
                <a:latin typeface="News Gothic MT" panose="020B0503020103020203" pitchFamily="34" charset="0"/>
                <a:cs typeface="Arial" panose="020B0604020202020204" pitchFamily="34" charset="0"/>
              </a:rPr>
              <a:t>, </a:t>
            </a:r>
            <a:r>
              <a:rPr lang="pt-BR" sz="3200" b="1" spc="-113" dirty="0">
                <a:solidFill>
                  <a:srgbClr val="FFC000"/>
                </a:solidFill>
                <a:effectLst>
                  <a:outerShdw blurRad="50800" dist="38100" dir="2700000" algn="tl" rotWithShape="0">
                    <a:prstClr val="black">
                      <a:alpha val="40000"/>
                    </a:prstClr>
                  </a:outerShdw>
                </a:effectLst>
                <a:latin typeface="News Gothic MT" panose="020B0503020103020203" pitchFamily="34" charset="0"/>
                <a:cs typeface="Arial" panose="020B0604020202020204" pitchFamily="34" charset="0"/>
              </a:rPr>
              <a:t>deve ser eterno</a:t>
            </a:r>
            <a:r>
              <a:rPr lang="pt-BR" sz="3200" b="1" spc="-113" dirty="0">
                <a:solidFill>
                  <a:prstClr val="white"/>
                </a:solidFill>
                <a:effectLst>
                  <a:outerShdw blurRad="50800" dist="38100" dir="2700000" algn="tl" rotWithShape="0">
                    <a:prstClr val="black">
                      <a:alpha val="40000"/>
                    </a:prstClr>
                  </a:outerShdw>
                </a:effectLst>
                <a:latin typeface="News Gothic MT" panose="020B0503020103020203" pitchFamily="34" charset="0"/>
                <a:cs typeface="Arial" panose="020B0604020202020204" pitchFamily="34" charset="0"/>
              </a:rPr>
              <a:t>.</a:t>
            </a:r>
          </a:p>
        </p:txBody>
      </p:sp>
      <p:sp>
        <p:nvSpPr>
          <p:cNvPr id="9" name="Title 1">
            <a:extLst>
              <a:ext uri="{FF2B5EF4-FFF2-40B4-BE49-F238E27FC236}">
                <a16:creationId xmlns:a16="http://schemas.microsoft.com/office/drawing/2014/main" xmlns="" id="{4B4C1484-4873-BC42-9DCB-F7135B5A36DF}"/>
              </a:ext>
            </a:extLst>
          </p:cNvPr>
          <p:cNvSpPr txBox="1">
            <a:spLocks/>
          </p:cNvSpPr>
          <p:nvPr/>
        </p:nvSpPr>
        <p:spPr>
          <a:xfrm>
            <a:off x="6150769" y="5359896"/>
            <a:ext cx="2383631" cy="1117104"/>
          </a:xfrm>
          <a:prstGeom prst="rect">
            <a:avLst/>
          </a:prstGeom>
          <a:solidFill>
            <a:srgbClr val="FFFFFF">
              <a:alpha val="0"/>
            </a:srgbClr>
          </a:solidFill>
        </p:spPr>
        <p:txBody>
          <a:bodyPr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lnSpc>
                <a:spcPct val="100000"/>
              </a:lnSpc>
              <a:spcAft>
                <a:spcPts val="0"/>
              </a:spcAft>
            </a:pPr>
            <a:r>
              <a:rPr lang="pt-BR" b="1" spc="-113" dirty="0" smtClean="0">
                <a:solidFill>
                  <a:srgbClr val="FFC000">
                    <a:lumMod val="60000"/>
                    <a:lumOff val="40000"/>
                  </a:srgbClr>
                </a:solidFill>
                <a:effectLst>
                  <a:outerShdw blurRad="50800" dist="38100" dir="2700000" algn="tl" rotWithShape="0">
                    <a:prstClr val="black">
                      <a:alpha val="40000"/>
                    </a:prstClr>
                  </a:outerShdw>
                </a:effectLst>
                <a:latin typeface="News Gothic MT" panose="020B0503020103020203" pitchFamily="34" charset="0"/>
              </a:rPr>
              <a:t>É eterno?</a:t>
            </a:r>
            <a:endParaRPr lang="pt-BR" b="1" spc="-113" dirty="0">
              <a:solidFill>
                <a:prstClr val="white"/>
              </a:solidFill>
              <a:effectLst>
                <a:outerShdw blurRad="50800" dist="38100" dir="2700000" algn="tl" rotWithShape="0">
                  <a:prstClr val="black">
                    <a:alpha val="40000"/>
                  </a:prstClr>
                </a:outerShdw>
              </a:effectLst>
              <a:latin typeface="News Gothic MT" panose="020B0503020103020203" pitchFamily="34" charset="0"/>
              <a:cs typeface="Arial" panose="020B0604020202020204" pitchFamily="34" charset="0"/>
            </a:endParaRPr>
          </a:p>
        </p:txBody>
      </p:sp>
      <p:sp>
        <p:nvSpPr>
          <p:cNvPr id="10" name="Title 1">
            <a:extLst>
              <a:ext uri="{FF2B5EF4-FFF2-40B4-BE49-F238E27FC236}">
                <a16:creationId xmlns:a16="http://schemas.microsoft.com/office/drawing/2014/main" xmlns="" id="{6BD2070B-85E7-6A41-90D8-7DDB1710C12F}"/>
              </a:ext>
            </a:extLst>
          </p:cNvPr>
          <p:cNvSpPr txBox="1">
            <a:spLocks/>
          </p:cNvSpPr>
          <p:nvPr/>
        </p:nvSpPr>
        <p:spPr>
          <a:xfrm>
            <a:off x="228600" y="5359896"/>
            <a:ext cx="3529013" cy="1117104"/>
          </a:xfrm>
          <a:prstGeom prst="rect">
            <a:avLst/>
          </a:prstGeom>
          <a:solidFill>
            <a:srgbClr val="FFFFFF">
              <a:alpha val="0"/>
            </a:srgbClr>
          </a:solidFill>
        </p:spPr>
        <p:txBody>
          <a:bodyPr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fontAlgn="auto">
              <a:lnSpc>
                <a:spcPct val="100000"/>
              </a:lnSpc>
              <a:spcAft>
                <a:spcPts val="0"/>
              </a:spcAft>
            </a:pPr>
            <a:r>
              <a:rPr lang="pt-BR" b="1" spc="-113" dirty="0" smtClean="0">
                <a:solidFill>
                  <a:srgbClr val="FFC000">
                    <a:lumMod val="60000"/>
                    <a:lumOff val="40000"/>
                  </a:srgbClr>
                </a:solidFill>
                <a:effectLst>
                  <a:outerShdw blurRad="50800" dist="38100" dir="2700000" algn="tl" rotWithShape="0">
                    <a:prstClr val="black">
                      <a:alpha val="40000"/>
                    </a:prstClr>
                  </a:outerShdw>
                </a:effectLst>
                <a:latin typeface="News Gothic MT" panose="020B0503020103020203" pitchFamily="34" charset="0"/>
              </a:rPr>
              <a:t>Tem começo?</a:t>
            </a:r>
            <a:endParaRPr lang="pt-BR" b="1" spc="-113" dirty="0">
              <a:solidFill>
                <a:prstClr val="white"/>
              </a:solidFill>
              <a:effectLst>
                <a:outerShdw blurRad="50800" dist="38100" dir="2700000" algn="tl" rotWithShape="0">
                  <a:prstClr val="black">
                    <a:alpha val="40000"/>
                  </a:prstClr>
                </a:outerShdw>
              </a:effectLst>
              <a:latin typeface="News Gothic MT" panose="020B0503020103020203" pitchFamily="34" charset="0"/>
              <a:cs typeface="Arial" panose="020B0604020202020204" pitchFamily="34" charset="0"/>
            </a:endParaRPr>
          </a:p>
        </p:txBody>
      </p:sp>
      <p:sp>
        <p:nvSpPr>
          <p:cNvPr id="8" name="TextBox 6">
            <a:extLst>
              <a:ext uri="{FF2B5EF4-FFF2-40B4-BE49-F238E27FC236}">
                <a16:creationId xmlns:a16="http://schemas.microsoft.com/office/drawing/2014/main" xmlns="" id="{7B098B39-350B-FB47-A71C-2794FD7C0C0D}"/>
              </a:ext>
            </a:extLst>
          </p:cNvPr>
          <p:cNvSpPr txBox="1"/>
          <p:nvPr/>
        </p:nvSpPr>
        <p:spPr>
          <a:xfrm>
            <a:off x="975360" y="4609743"/>
            <a:ext cx="2148840" cy="2400657"/>
          </a:xfrm>
          <a:prstGeom prst="rect">
            <a:avLst/>
          </a:prstGeom>
          <a:noFill/>
        </p:spPr>
        <p:txBody>
          <a:bodyPr wrap="square" rtlCol="0">
            <a:spAutoFit/>
          </a:bodyPr>
          <a:lstStyle/>
          <a:p>
            <a:pPr algn="ctr"/>
            <a:r>
              <a:rPr lang="en-US" sz="15000" b="1" dirty="0">
                <a:solidFill>
                  <a:srgbClr val="DE00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X</a:t>
            </a:r>
          </a:p>
        </p:txBody>
      </p:sp>
    </p:spTree>
    <p:extLst>
      <p:ext uri="{BB962C8B-B14F-4D97-AF65-F5344CB8AC3E}">
        <p14:creationId xmlns:p14="http://schemas.microsoft.com/office/powerpoint/2010/main" val="324005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gstock-Accidental-Cosmos-41710693-1280x720.jpg" descr="bigstock-Accidental-Cosmos-41710693-1280x720.jpg">
            <a:extLst>
              <a:ext uri="{FF2B5EF4-FFF2-40B4-BE49-F238E27FC236}">
                <a16:creationId xmlns:a16="http://schemas.microsoft.com/office/drawing/2014/main" xmlns="" id="{2CCE63C0-1EC7-644E-B0C4-47909365E20C}"/>
              </a:ext>
            </a:extLst>
          </p:cNvPr>
          <p:cNvPicPr>
            <a:picLocks noChangeAspect="1"/>
          </p:cNvPicPr>
          <p:nvPr/>
        </p:nvPicPr>
        <p:blipFill>
          <a:blip r:embed="rId2">
            <a:extLst/>
          </a:blip>
          <a:stretch>
            <a:fillRect/>
          </a:stretch>
        </p:blipFill>
        <p:spPr>
          <a:xfrm>
            <a:off x="-58850" y="-25088"/>
            <a:ext cx="9279050" cy="6959288"/>
          </a:xfrm>
          <a:prstGeom prst="rect">
            <a:avLst/>
          </a:prstGeom>
          <a:ln w="12700">
            <a:miter lim="400000"/>
          </a:ln>
        </p:spPr>
      </p:pic>
      <p:sp>
        <p:nvSpPr>
          <p:cNvPr id="7" name="Título 1"/>
          <p:cNvSpPr txBox="1">
            <a:spLocks/>
          </p:cNvSpPr>
          <p:nvPr/>
        </p:nvSpPr>
        <p:spPr>
          <a:xfrm>
            <a:off x="228600" y="76200"/>
            <a:ext cx="8686800" cy="11430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pt-BR" sz="5400" b="1" dirty="0" smtClean="0">
                <a:solidFill>
                  <a:prstClr val="white"/>
                </a:solidFill>
                <a:latin typeface="Calibri" panose="020F0502020204030204"/>
              </a:rPr>
              <a:t>O INÍCIO DO BIG BANG</a:t>
            </a:r>
            <a:endParaRPr lang="pt-BR" sz="5400" b="1" dirty="0">
              <a:solidFill>
                <a:prstClr val="white"/>
              </a:solidFill>
              <a:latin typeface="Calibri" panose="020F0502020204030204"/>
            </a:endParaRPr>
          </a:p>
        </p:txBody>
      </p:sp>
      <p:sp>
        <p:nvSpPr>
          <p:cNvPr id="2" name="CaixaDeTexto 1"/>
          <p:cNvSpPr txBox="1"/>
          <p:nvPr/>
        </p:nvSpPr>
        <p:spPr>
          <a:xfrm>
            <a:off x="990600" y="1447800"/>
            <a:ext cx="7412831" cy="4185761"/>
          </a:xfrm>
          <a:prstGeom prst="rect">
            <a:avLst/>
          </a:prstGeom>
          <a:solidFill>
            <a:schemeClr val="bg2">
              <a:lumMod val="50000"/>
            </a:schemeClr>
          </a:solidFill>
          <a:ln>
            <a:solidFill>
              <a:schemeClr val="tx1"/>
            </a:solidFill>
          </a:ln>
          <a:scene3d>
            <a:camera prst="orthographicFront"/>
            <a:lightRig rig="threePt" dir="t"/>
          </a:scene3d>
          <a:sp3d>
            <a:bevelT/>
          </a:sp3d>
        </p:spPr>
        <p:txBody>
          <a:bodyPr wrap="square" rtlCol="0">
            <a:spAutoFit/>
          </a:bodyPr>
          <a:lstStyle/>
          <a:p>
            <a:pPr algn="ctr"/>
            <a:r>
              <a:rPr lang="pt-BR" sz="3200" b="1" spc="-113"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2</a:t>
            </a:r>
            <a:r>
              <a:rPr lang="pt-BR" sz="32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ª Lei da Termodinâmica</a:t>
            </a:r>
          </a:p>
          <a:p>
            <a:pPr algn="ctr"/>
            <a:endParaRPr lang="pt-BR" sz="1000" b="1" spc="-113"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fontAlgn="auto">
              <a:spcAft>
                <a:spcPts val="0"/>
              </a:spcAft>
            </a:pPr>
            <a:r>
              <a:rPr lang="pt-BR" sz="32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Entropia aumenta </a:t>
            </a:r>
            <a:r>
              <a:rPr lang="pt-BR" sz="3200" b="1" spc="-113"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com o </a:t>
            </a:r>
            <a:r>
              <a:rPr lang="pt-BR" sz="32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tempo.</a:t>
            </a:r>
          </a:p>
          <a:p>
            <a:pPr algn="ctr" fontAlgn="auto">
              <a:spcAft>
                <a:spcPts val="0"/>
              </a:spcAft>
            </a:pPr>
            <a:endParaRPr lang="pt-BR" sz="32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fontAlgn="auto">
              <a:spcAft>
                <a:spcPts val="0"/>
              </a:spcAft>
            </a:pPr>
            <a:r>
              <a:rPr lang="pt-BR" sz="3200" b="1" spc="-113"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“Todas as coisas deixadas para si sempre tendem a ir do complexo ao </a:t>
            </a:r>
            <a:r>
              <a:rPr lang="pt-BR" sz="3200" b="1" spc="-113" dirty="0">
                <a:solidFill>
                  <a:srgbClr val="FFC0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simples</a:t>
            </a:r>
            <a:r>
              <a:rPr lang="pt-BR" sz="3200" b="1" spc="-113"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do organizado ao </a:t>
            </a:r>
            <a:r>
              <a:rPr lang="pt-BR" sz="3200" b="1" spc="-113" dirty="0" smtClean="0">
                <a:solidFill>
                  <a:srgbClr val="FFC0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desorganizado</a:t>
            </a:r>
            <a:r>
              <a:rPr lang="pt-BR" sz="32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t>
            </a:r>
            <a:endParaRPr lang="pt-BR" sz="3200" b="1" spc="-113"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fontAlgn="auto">
              <a:spcAft>
                <a:spcPts val="0"/>
              </a:spcAft>
            </a:pPr>
            <a:r>
              <a:rPr lang="pt-BR" sz="32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a:t>
            </a:r>
            <a:endParaRPr lang="pt-BR" sz="3200" b="1" spc="-113"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01623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gstock-Accidental-Cosmos-41710693-1280x720.jpg" descr="bigstock-Accidental-Cosmos-41710693-1280x720.jpg">
            <a:extLst>
              <a:ext uri="{FF2B5EF4-FFF2-40B4-BE49-F238E27FC236}">
                <a16:creationId xmlns:a16="http://schemas.microsoft.com/office/drawing/2014/main" xmlns="" id="{2CCE63C0-1EC7-644E-B0C4-47909365E20C}"/>
              </a:ext>
            </a:extLst>
          </p:cNvPr>
          <p:cNvPicPr>
            <a:picLocks noChangeAspect="1"/>
          </p:cNvPicPr>
          <p:nvPr/>
        </p:nvPicPr>
        <p:blipFill>
          <a:blip r:embed="rId2">
            <a:extLst/>
          </a:blip>
          <a:stretch>
            <a:fillRect/>
          </a:stretch>
        </p:blipFill>
        <p:spPr>
          <a:xfrm>
            <a:off x="-58850" y="-25088"/>
            <a:ext cx="9279050" cy="6959288"/>
          </a:xfrm>
          <a:prstGeom prst="rect">
            <a:avLst/>
          </a:prstGeom>
          <a:ln w="12700">
            <a:miter lim="400000"/>
          </a:ln>
        </p:spPr>
      </p:pic>
      <p:sp>
        <p:nvSpPr>
          <p:cNvPr id="7" name="Título 1"/>
          <p:cNvSpPr txBox="1">
            <a:spLocks/>
          </p:cNvSpPr>
          <p:nvPr/>
        </p:nvSpPr>
        <p:spPr>
          <a:xfrm>
            <a:off x="228600" y="76200"/>
            <a:ext cx="8686800" cy="11430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pt-BR" sz="5400" b="1" dirty="0" smtClean="0">
                <a:solidFill>
                  <a:prstClr val="white"/>
                </a:solidFill>
                <a:latin typeface="Calibri" panose="020F0502020204030204"/>
              </a:rPr>
              <a:t>O INÍCIO DO BIG BANG</a:t>
            </a:r>
            <a:endParaRPr lang="pt-BR" sz="5400" b="1" dirty="0">
              <a:solidFill>
                <a:prstClr val="white"/>
              </a:solidFill>
              <a:latin typeface="Calibri" panose="020F0502020204030204"/>
            </a:endParaRPr>
          </a:p>
        </p:txBody>
      </p:sp>
      <p:sp>
        <p:nvSpPr>
          <p:cNvPr id="2" name="CaixaDeTexto 1"/>
          <p:cNvSpPr txBox="1"/>
          <p:nvPr/>
        </p:nvSpPr>
        <p:spPr>
          <a:xfrm>
            <a:off x="990600" y="1447800"/>
            <a:ext cx="7412831" cy="3693319"/>
          </a:xfrm>
          <a:prstGeom prst="rect">
            <a:avLst/>
          </a:prstGeom>
          <a:solidFill>
            <a:schemeClr val="bg2">
              <a:lumMod val="50000"/>
            </a:schemeClr>
          </a:solidFill>
          <a:ln>
            <a:solidFill>
              <a:schemeClr val="tx1"/>
            </a:solidFill>
          </a:ln>
          <a:scene3d>
            <a:camera prst="orthographicFront"/>
            <a:lightRig rig="threePt" dir="t"/>
          </a:scene3d>
          <a:sp3d>
            <a:bevelT/>
          </a:sp3d>
        </p:spPr>
        <p:txBody>
          <a:bodyPr wrap="square" rtlCol="0">
            <a:spAutoFit/>
          </a:bodyPr>
          <a:lstStyle/>
          <a:p>
            <a:pPr algn="ctr"/>
            <a:r>
              <a:rPr lang="pt-BR" sz="32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2ª Lei da Termodinâmica</a:t>
            </a:r>
          </a:p>
          <a:p>
            <a:pPr algn="ctr"/>
            <a:endParaRPr lang="pt-BR" sz="10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fontAlgn="auto">
              <a:spcAft>
                <a:spcPts val="0"/>
              </a:spcAft>
            </a:pPr>
            <a:r>
              <a:rPr lang="pt-BR" sz="32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Entropia aumenta com o tempo.</a:t>
            </a:r>
          </a:p>
          <a:p>
            <a:pPr algn="ctr" fontAlgn="auto">
              <a:spcAft>
                <a:spcPts val="0"/>
              </a:spcAft>
            </a:pPr>
            <a:endParaRPr lang="pt-BR" sz="3200" b="1" spc="-113"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fontAlgn="auto">
              <a:spcAft>
                <a:spcPts val="0"/>
              </a:spcAft>
            </a:pPr>
            <a:r>
              <a:rPr lang="pt-BR" sz="32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Outra </a:t>
            </a:r>
            <a:r>
              <a:rPr lang="pt-BR" sz="3200" b="1" spc="-113"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maneira de declarar Segunda Lei, então, é: 'O universo está ficando cada vez </a:t>
            </a:r>
            <a:r>
              <a:rPr lang="pt-BR" sz="3200" b="1" spc="-113" dirty="0">
                <a:solidFill>
                  <a:srgbClr val="FFC0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mais desordenado</a:t>
            </a:r>
            <a:r>
              <a:rPr lang="pt-BR" sz="32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t>
            </a:r>
          </a:p>
          <a:p>
            <a:pPr fontAlgn="auto">
              <a:spcAft>
                <a:spcPts val="0"/>
              </a:spcAft>
            </a:pPr>
            <a:r>
              <a:rPr lang="pt-BR" sz="32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a:t>
            </a:r>
            <a:endParaRPr lang="pt-BR" sz="3200" b="1" spc="-113"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10563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gstock-Accidental-Cosmos-41710693-1280x720.jpg" descr="bigstock-Accidental-Cosmos-41710693-1280x720.jpg">
            <a:extLst>
              <a:ext uri="{FF2B5EF4-FFF2-40B4-BE49-F238E27FC236}">
                <a16:creationId xmlns:a16="http://schemas.microsoft.com/office/drawing/2014/main" xmlns="" id="{2CCE63C0-1EC7-644E-B0C4-47909365E20C}"/>
              </a:ext>
            </a:extLst>
          </p:cNvPr>
          <p:cNvPicPr>
            <a:picLocks noChangeAspect="1"/>
          </p:cNvPicPr>
          <p:nvPr/>
        </p:nvPicPr>
        <p:blipFill>
          <a:blip r:embed="rId2">
            <a:extLst/>
          </a:blip>
          <a:stretch>
            <a:fillRect/>
          </a:stretch>
        </p:blipFill>
        <p:spPr>
          <a:xfrm>
            <a:off x="-58850" y="-25088"/>
            <a:ext cx="9279050" cy="6959288"/>
          </a:xfrm>
          <a:prstGeom prst="rect">
            <a:avLst/>
          </a:prstGeom>
          <a:ln w="12700">
            <a:miter lim="400000"/>
          </a:ln>
        </p:spPr>
      </p:pic>
      <p:sp>
        <p:nvSpPr>
          <p:cNvPr id="7" name="Título 1"/>
          <p:cNvSpPr txBox="1">
            <a:spLocks/>
          </p:cNvSpPr>
          <p:nvPr/>
        </p:nvSpPr>
        <p:spPr>
          <a:xfrm>
            <a:off x="228600" y="76200"/>
            <a:ext cx="8686800" cy="11430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pt-BR" sz="5400" b="1" dirty="0" smtClean="0">
                <a:solidFill>
                  <a:prstClr val="white"/>
                </a:solidFill>
                <a:latin typeface="Calibri" panose="020F0502020204030204"/>
              </a:rPr>
              <a:t>O INÍCIO DO BIG BANG</a:t>
            </a:r>
            <a:endParaRPr lang="pt-BR" sz="5400" b="1" dirty="0">
              <a:solidFill>
                <a:prstClr val="white"/>
              </a:solidFill>
              <a:latin typeface="Calibri" panose="020F0502020204030204"/>
            </a:endParaRPr>
          </a:p>
        </p:txBody>
      </p:sp>
      <p:sp>
        <p:nvSpPr>
          <p:cNvPr id="2" name="CaixaDeTexto 1"/>
          <p:cNvSpPr txBox="1"/>
          <p:nvPr/>
        </p:nvSpPr>
        <p:spPr>
          <a:xfrm>
            <a:off x="457200" y="1447800"/>
            <a:ext cx="8305800" cy="5016758"/>
          </a:xfrm>
          <a:prstGeom prst="rect">
            <a:avLst/>
          </a:prstGeom>
          <a:solidFill>
            <a:schemeClr val="bg2">
              <a:lumMod val="50000"/>
            </a:schemeClr>
          </a:solidFill>
          <a:ln>
            <a:solidFill>
              <a:schemeClr val="tx1"/>
            </a:solidFill>
          </a:ln>
          <a:scene3d>
            <a:camera prst="orthographicFront"/>
            <a:lightRig rig="threePt" dir="t"/>
          </a:scene3d>
          <a:sp3d>
            <a:bevelT/>
          </a:sp3d>
        </p:spPr>
        <p:txBody>
          <a:bodyPr wrap="square" rtlCol="0">
            <a:spAutoFit/>
          </a:bodyPr>
          <a:lstStyle/>
          <a:p>
            <a:pPr algn="ctr"/>
            <a:r>
              <a:rPr lang="pt-BR" sz="32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Entropia é vista todos os dias da nossas vidas. Não é verdade que é difícil manter casas, máquinas e nosso próprio corpo em perfeito estado de funcionamento?  Quão fácil é deixá-los se deteriorar! </a:t>
            </a:r>
          </a:p>
          <a:p>
            <a:pPr algn="ctr"/>
            <a:endParaRPr lang="pt-BR" sz="3200" b="1" spc="-113"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a:r>
              <a:rPr lang="pt-BR" sz="3200" b="1" spc="-113"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De fato, tudo o que precisamos fazer é nada, e tudo se deteriora, entra em colapso, desmorona, se desgasta, por si só - e é disso que trata a Segunda Lei</a:t>
            </a:r>
            <a:r>
              <a:rPr lang="pt-BR" sz="32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t>
            </a:r>
            <a:endParaRPr lang="pt-BR" sz="3200" b="1" spc="-113"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75394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gstock-Accidental-Cosmos-41710693-1280x720.jpg" descr="bigstock-Accidental-Cosmos-41710693-1280x720.jpg">
            <a:extLst>
              <a:ext uri="{FF2B5EF4-FFF2-40B4-BE49-F238E27FC236}">
                <a16:creationId xmlns:a16="http://schemas.microsoft.com/office/drawing/2014/main" xmlns="" id="{2CCE63C0-1EC7-644E-B0C4-47909365E20C}"/>
              </a:ext>
            </a:extLst>
          </p:cNvPr>
          <p:cNvPicPr>
            <a:picLocks noChangeAspect="1"/>
          </p:cNvPicPr>
          <p:nvPr/>
        </p:nvPicPr>
        <p:blipFill>
          <a:blip r:embed="rId2">
            <a:extLst/>
          </a:blip>
          <a:stretch>
            <a:fillRect/>
          </a:stretch>
        </p:blipFill>
        <p:spPr>
          <a:xfrm>
            <a:off x="-58850" y="-25088"/>
            <a:ext cx="9279050" cy="6959288"/>
          </a:xfrm>
          <a:prstGeom prst="rect">
            <a:avLst/>
          </a:prstGeom>
          <a:ln w="12700">
            <a:miter lim="400000"/>
          </a:ln>
        </p:spPr>
      </p:pic>
      <p:sp>
        <p:nvSpPr>
          <p:cNvPr id="7" name="Título 1"/>
          <p:cNvSpPr txBox="1">
            <a:spLocks/>
          </p:cNvSpPr>
          <p:nvPr/>
        </p:nvSpPr>
        <p:spPr>
          <a:xfrm>
            <a:off x="228600" y="76200"/>
            <a:ext cx="8686800" cy="11430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pt-BR" sz="5400" b="1" dirty="0" smtClean="0">
                <a:solidFill>
                  <a:prstClr val="white"/>
                </a:solidFill>
                <a:latin typeface="Calibri" panose="020F0502020204030204"/>
              </a:rPr>
              <a:t>O INÍCIO DO BIG BANG</a:t>
            </a:r>
            <a:endParaRPr lang="pt-BR" sz="5400" b="1" dirty="0">
              <a:solidFill>
                <a:prstClr val="white"/>
              </a:solidFill>
              <a:latin typeface="Calibri" panose="020F0502020204030204"/>
            </a:endParaRPr>
          </a:p>
        </p:txBody>
      </p:sp>
      <p:sp>
        <p:nvSpPr>
          <p:cNvPr id="2" name="CaixaDeTexto 1"/>
          <p:cNvSpPr txBox="1"/>
          <p:nvPr/>
        </p:nvSpPr>
        <p:spPr>
          <a:xfrm>
            <a:off x="990600" y="1447800"/>
            <a:ext cx="7412831" cy="2062103"/>
          </a:xfrm>
          <a:prstGeom prst="rect">
            <a:avLst/>
          </a:prstGeom>
          <a:solidFill>
            <a:schemeClr val="bg2">
              <a:lumMod val="50000"/>
            </a:schemeClr>
          </a:solidFill>
          <a:ln>
            <a:solidFill>
              <a:schemeClr val="tx1"/>
            </a:solidFill>
          </a:ln>
          <a:scene3d>
            <a:camera prst="orthographicFront"/>
            <a:lightRig rig="threePt" dir="t"/>
          </a:scene3d>
          <a:sp3d>
            <a:bevelT/>
          </a:sp3d>
        </p:spPr>
        <p:txBody>
          <a:bodyPr wrap="square" rtlCol="0">
            <a:spAutoFit/>
          </a:bodyPr>
          <a:lstStyle/>
          <a:p>
            <a:pPr algn="ctr"/>
            <a:r>
              <a:rPr lang="pt-BR" sz="32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De </a:t>
            </a:r>
            <a:r>
              <a:rPr lang="pt-BR" sz="3200" b="1" spc="-113"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fato, tudo o que precisamos fazer é nada, e tudo se deteriora, entra em colapso, desmorona, se desgasta, por si só - e é disso que trata a Segunda Lei</a:t>
            </a:r>
            <a:r>
              <a:rPr lang="pt-BR" sz="32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t>
            </a:r>
            <a:endParaRPr lang="pt-BR" sz="3200" b="1" spc="-113"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354427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gstock-Accidental-Cosmos-41710693-1280x720.jpg" descr="bigstock-Accidental-Cosmos-41710693-1280x720.jpg">
            <a:extLst>
              <a:ext uri="{FF2B5EF4-FFF2-40B4-BE49-F238E27FC236}">
                <a16:creationId xmlns:a16="http://schemas.microsoft.com/office/drawing/2014/main" xmlns="" id="{2CCE63C0-1EC7-644E-B0C4-47909365E20C}"/>
              </a:ext>
            </a:extLst>
          </p:cNvPr>
          <p:cNvPicPr>
            <a:picLocks noChangeAspect="1"/>
          </p:cNvPicPr>
          <p:nvPr/>
        </p:nvPicPr>
        <p:blipFill>
          <a:blip r:embed="rId2">
            <a:extLst/>
          </a:blip>
          <a:stretch>
            <a:fillRect/>
          </a:stretch>
        </p:blipFill>
        <p:spPr>
          <a:xfrm>
            <a:off x="-58850" y="-25088"/>
            <a:ext cx="9279050" cy="6959288"/>
          </a:xfrm>
          <a:prstGeom prst="rect">
            <a:avLst/>
          </a:prstGeom>
          <a:ln w="12700">
            <a:miter lim="400000"/>
          </a:ln>
        </p:spPr>
      </p:pic>
      <p:sp>
        <p:nvSpPr>
          <p:cNvPr id="5" name="Title 1">
            <a:extLst>
              <a:ext uri="{FF2B5EF4-FFF2-40B4-BE49-F238E27FC236}">
                <a16:creationId xmlns:a16="http://schemas.microsoft.com/office/drawing/2014/main" xmlns="" id="{B74127B6-F6A2-5645-899E-B52C7D8647CD}"/>
              </a:ext>
            </a:extLst>
          </p:cNvPr>
          <p:cNvSpPr txBox="1">
            <a:spLocks/>
          </p:cNvSpPr>
          <p:nvPr/>
        </p:nvSpPr>
        <p:spPr>
          <a:xfrm>
            <a:off x="228601" y="1157988"/>
            <a:ext cx="8762999" cy="1813812"/>
          </a:xfrm>
          <a:prstGeom prst="rect">
            <a:avLst/>
          </a:prstGeom>
          <a:solidFill>
            <a:srgbClr val="FFFFFF">
              <a:alpha val="0"/>
            </a:srgbClr>
          </a:solidFill>
        </p:spPr>
        <p:txBody>
          <a:bodyPr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pt-BR" sz="33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“O </a:t>
            </a:r>
            <a:r>
              <a:rPr lang="pt-BR" sz="3300" b="1" spc="-113"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universo </a:t>
            </a:r>
            <a:r>
              <a:rPr lang="pt-BR" sz="33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é eterno?”</a:t>
            </a:r>
          </a:p>
        </p:txBody>
      </p:sp>
      <p:sp>
        <p:nvSpPr>
          <p:cNvPr id="7" name="Título 1"/>
          <p:cNvSpPr txBox="1">
            <a:spLocks/>
          </p:cNvSpPr>
          <p:nvPr/>
        </p:nvSpPr>
        <p:spPr>
          <a:xfrm>
            <a:off x="228600" y="76200"/>
            <a:ext cx="8686800" cy="11430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pt-BR" sz="5400" b="1" dirty="0" smtClean="0">
                <a:solidFill>
                  <a:schemeClr val="bg1"/>
                </a:solidFill>
                <a:latin typeface="Calibri" panose="020F0502020204030204" pitchFamily="34" charset="0"/>
              </a:rPr>
              <a:t>O INÍCIO DO BIG BANG</a:t>
            </a:r>
            <a:endParaRPr lang="pt-BR" sz="5400" b="1" dirty="0">
              <a:solidFill>
                <a:schemeClr val="bg1"/>
              </a:solidFill>
              <a:latin typeface="Calibri" panose="020F0502020204030204" pitchFamily="34" charset="0"/>
            </a:endParaRPr>
          </a:p>
        </p:txBody>
      </p:sp>
      <p:sp>
        <p:nvSpPr>
          <p:cNvPr id="2" name="CaixaDeTexto 1"/>
          <p:cNvSpPr txBox="1"/>
          <p:nvPr/>
        </p:nvSpPr>
        <p:spPr>
          <a:xfrm>
            <a:off x="457200" y="2209800"/>
            <a:ext cx="8229599" cy="1631216"/>
          </a:xfrm>
          <a:prstGeom prst="rect">
            <a:avLst/>
          </a:prstGeom>
          <a:solidFill>
            <a:schemeClr val="bg2">
              <a:lumMod val="50000"/>
            </a:schemeClr>
          </a:solidFill>
          <a:ln>
            <a:solidFill>
              <a:schemeClr val="tx1"/>
            </a:solidFill>
          </a:ln>
          <a:scene3d>
            <a:camera prst="orthographicFront"/>
            <a:lightRig rig="threePt" dir="t"/>
          </a:scene3d>
          <a:sp3d>
            <a:bevelT/>
          </a:sp3d>
        </p:spPr>
        <p:txBody>
          <a:bodyPr wrap="square" rtlCol="0">
            <a:spAutoFit/>
          </a:bodyPr>
          <a:lstStyle/>
          <a:p>
            <a:pPr algn="ctr"/>
            <a:r>
              <a:rPr lang="pt-BR" sz="3600" b="1" spc="-113" dirty="0">
                <a:solidFill>
                  <a:prstClr val="white"/>
                </a:solidFill>
                <a:effectLst>
                  <a:outerShdw blurRad="50800" dist="38100" dir="2700000" algn="tl" rotWithShape="0">
                    <a:prstClr val="black">
                      <a:alpha val="40000"/>
                    </a:prstClr>
                  </a:outerShdw>
                </a:effectLst>
                <a:latin typeface="News Gothic MT" panose="020B0503020103020203" pitchFamily="34" charset="0"/>
                <a:cs typeface="Arial" panose="020B0604020202020204" pitchFamily="34" charset="0"/>
              </a:rPr>
              <a:t>Nosso Universo:</a:t>
            </a:r>
          </a:p>
          <a:p>
            <a:pPr marL="457200" indent="-457200" algn="ctr">
              <a:buFont typeface="Wingdings" panose="05000000000000000000" pitchFamily="2" charset="2"/>
              <a:buChar char="ü"/>
            </a:pPr>
            <a:r>
              <a:rPr lang="pt-BR" sz="3200" b="1" spc="-113" dirty="0" smtClean="0">
                <a:solidFill>
                  <a:srgbClr val="FFC000"/>
                </a:solidFill>
                <a:effectLst>
                  <a:outerShdw blurRad="50800" dist="38100" dir="2700000" algn="tl" rotWithShape="0">
                    <a:prstClr val="black">
                      <a:alpha val="40000"/>
                    </a:prstClr>
                  </a:outerShdw>
                </a:effectLst>
                <a:latin typeface="News Gothic MT" panose="020B0503020103020203" pitchFamily="34" charset="0"/>
                <a:cs typeface="Arial" panose="020B0604020202020204" pitchFamily="34" charset="0"/>
              </a:rPr>
              <a:t>Não pode ser eterno, </a:t>
            </a:r>
            <a:r>
              <a:rPr lang="pt-BR" sz="3200" b="1" spc="-113" dirty="0">
                <a:solidFill>
                  <a:srgbClr val="FFC000"/>
                </a:solidFill>
                <a:effectLst>
                  <a:outerShdw blurRad="50800" dist="38100" dir="2700000" algn="tl" rotWithShape="0">
                    <a:prstClr val="black">
                      <a:alpha val="40000"/>
                    </a:prstClr>
                  </a:outerShdw>
                </a:effectLst>
                <a:latin typeface="News Gothic MT" panose="020B0503020103020203" pitchFamily="34" charset="0"/>
                <a:cs typeface="Arial" panose="020B0604020202020204" pitchFamily="34" charset="0"/>
              </a:rPr>
              <a:t>ou a entropia já teria criado uma morte fria</a:t>
            </a:r>
            <a:r>
              <a:rPr lang="pt-BR" sz="3200" b="1" spc="-113" dirty="0" smtClean="0">
                <a:solidFill>
                  <a:srgbClr val="FFC000"/>
                </a:solidFill>
                <a:effectLst>
                  <a:outerShdw blurRad="50800" dist="38100" dir="2700000" algn="tl" rotWithShape="0">
                    <a:prstClr val="black">
                      <a:alpha val="40000"/>
                    </a:prstClr>
                  </a:outerShdw>
                </a:effectLst>
                <a:latin typeface="News Gothic MT" panose="020B0503020103020203" pitchFamily="34" charset="0"/>
                <a:cs typeface="Arial" panose="020B0604020202020204" pitchFamily="34" charset="0"/>
              </a:rPr>
              <a:t>.</a:t>
            </a:r>
            <a:endParaRPr lang="pt-BR" sz="3200" b="1" spc="-113" dirty="0">
              <a:solidFill>
                <a:srgbClr val="FFC000"/>
              </a:solidFill>
              <a:effectLst>
                <a:outerShdw blurRad="50800" dist="38100" dir="2700000" algn="tl" rotWithShape="0">
                  <a:prstClr val="black">
                    <a:alpha val="40000"/>
                  </a:prstClr>
                </a:outerShdw>
              </a:effectLst>
              <a:latin typeface="News Gothic MT" panose="020B0503020103020203" pitchFamily="34" charset="0"/>
              <a:cs typeface="Arial" panose="020B0604020202020204" pitchFamily="34" charset="0"/>
            </a:endParaRPr>
          </a:p>
        </p:txBody>
      </p:sp>
      <p:sp>
        <p:nvSpPr>
          <p:cNvPr id="9" name="Title 1">
            <a:extLst>
              <a:ext uri="{FF2B5EF4-FFF2-40B4-BE49-F238E27FC236}">
                <a16:creationId xmlns:a16="http://schemas.microsoft.com/office/drawing/2014/main" xmlns="" id="{4B4C1484-4873-BC42-9DCB-F7135B5A36DF}"/>
              </a:ext>
            </a:extLst>
          </p:cNvPr>
          <p:cNvSpPr txBox="1">
            <a:spLocks/>
          </p:cNvSpPr>
          <p:nvPr/>
        </p:nvSpPr>
        <p:spPr>
          <a:xfrm>
            <a:off x="6150769" y="5359896"/>
            <a:ext cx="2383631" cy="1117104"/>
          </a:xfrm>
          <a:prstGeom prst="rect">
            <a:avLst/>
          </a:prstGeom>
          <a:solidFill>
            <a:srgbClr val="FFFFFF">
              <a:alpha val="0"/>
            </a:srgbClr>
          </a:solidFill>
        </p:spPr>
        <p:txBody>
          <a:bodyPr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lnSpc>
                <a:spcPct val="100000"/>
              </a:lnSpc>
              <a:spcAft>
                <a:spcPts val="0"/>
              </a:spcAft>
            </a:pPr>
            <a:r>
              <a:rPr lang="pt-BR" b="1" spc="-113" dirty="0" smtClean="0">
                <a:solidFill>
                  <a:srgbClr val="FFC000">
                    <a:lumMod val="60000"/>
                    <a:lumOff val="40000"/>
                  </a:srgbClr>
                </a:solidFill>
                <a:effectLst>
                  <a:outerShdw blurRad="50800" dist="38100" dir="2700000" algn="tl" rotWithShape="0">
                    <a:prstClr val="black">
                      <a:alpha val="40000"/>
                    </a:prstClr>
                  </a:outerShdw>
                </a:effectLst>
                <a:latin typeface="News Gothic MT" panose="020B0503020103020203" pitchFamily="34" charset="0"/>
              </a:rPr>
              <a:t>É eterno?</a:t>
            </a:r>
            <a:endParaRPr lang="pt-BR" b="1" spc="-113" dirty="0">
              <a:solidFill>
                <a:prstClr val="white"/>
              </a:solidFill>
              <a:effectLst>
                <a:outerShdw blurRad="50800" dist="38100" dir="2700000" algn="tl" rotWithShape="0">
                  <a:prstClr val="black">
                    <a:alpha val="40000"/>
                  </a:prstClr>
                </a:outerShdw>
              </a:effectLst>
              <a:latin typeface="News Gothic MT" panose="020B0503020103020203" pitchFamily="34" charset="0"/>
              <a:cs typeface="Arial" panose="020B0604020202020204" pitchFamily="34" charset="0"/>
            </a:endParaRPr>
          </a:p>
        </p:txBody>
      </p:sp>
      <p:sp>
        <p:nvSpPr>
          <p:cNvPr id="10" name="Title 1">
            <a:extLst>
              <a:ext uri="{FF2B5EF4-FFF2-40B4-BE49-F238E27FC236}">
                <a16:creationId xmlns:a16="http://schemas.microsoft.com/office/drawing/2014/main" xmlns="" id="{6BD2070B-85E7-6A41-90D8-7DDB1710C12F}"/>
              </a:ext>
            </a:extLst>
          </p:cNvPr>
          <p:cNvSpPr txBox="1">
            <a:spLocks/>
          </p:cNvSpPr>
          <p:nvPr/>
        </p:nvSpPr>
        <p:spPr>
          <a:xfrm>
            <a:off x="228600" y="5359896"/>
            <a:ext cx="3529013" cy="1117104"/>
          </a:xfrm>
          <a:prstGeom prst="rect">
            <a:avLst/>
          </a:prstGeom>
          <a:solidFill>
            <a:srgbClr val="FFFFFF">
              <a:alpha val="0"/>
            </a:srgbClr>
          </a:solidFill>
        </p:spPr>
        <p:txBody>
          <a:bodyPr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fontAlgn="auto">
              <a:lnSpc>
                <a:spcPct val="100000"/>
              </a:lnSpc>
              <a:spcAft>
                <a:spcPts val="0"/>
              </a:spcAft>
            </a:pPr>
            <a:r>
              <a:rPr lang="pt-BR" b="1" spc="-113" dirty="0" smtClean="0">
                <a:solidFill>
                  <a:srgbClr val="FFC000">
                    <a:lumMod val="60000"/>
                    <a:lumOff val="40000"/>
                  </a:srgbClr>
                </a:solidFill>
                <a:effectLst>
                  <a:outerShdw blurRad="50800" dist="38100" dir="2700000" algn="tl" rotWithShape="0">
                    <a:prstClr val="black">
                      <a:alpha val="40000"/>
                    </a:prstClr>
                  </a:outerShdw>
                </a:effectLst>
                <a:latin typeface="News Gothic MT" panose="020B0503020103020203" pitchFamily="34" charset="0"/>
              </a:rPr>
              <a:t>Tem começo?</a:t>
            </a:r>
            <a:endParaRPr lang="pt-BR" b="1" spc="-113" dirty="0">
              <a:solidFill>
                <a:prstClr val="white"/>
              </a:solidFill>
              <a:effectLst>
                <a:outerShdw blurRad="50800" dist="38100" dir="2700000" algn="tl" rotWithShape="0">
                  <a:prstClr val="black">
                    <a:alpha val="40000"/>
                  </a:prstClr>
                </a:outerShdw>
              </a:effectLst>
              <a:latin typeface="News Gothic MT" panose="020B0503020103020203" pitchFamily="34" charset="0"/>
              <a:cs typeface="Arial" panose="020B0604020202020204" pitchFamily="34" charset="0"/>
            </a:endParaRPr>
          </a:p>
        </p:txBody>
      </p:sp>
      <p:sp>
        <p:nvSpPr>
          <p:cNvPr id="8" name="TextBox 6">
            <a:extLst>
              <a:ext uri="{FF2B5EF4-FFF2-40B4-BE49-F238E27FC236}">
                <a16:creationId xmlns:a16="http://schemas.microsoft.com/office/drawing/2014/main" xmlns="" id="{7B098B39-350B-FB47-A71C-2794FD7C0C0D}"/>
              </a:ext>
            </a:extLst>
          </p:cNvPr>
          <p:cNvSpPr txBox="1"/>
          <p:nvPr/>
        </p:nvSpPr>
        <p:spPr>
          <a:xfrm>
            <a:off x="975360" y="4609743"/>
            <a:ext cx="2148840" cy="2400657"/>
          </a:xfrm>
          <a:prstGeom prst="rect">
            <a:avLst/>
          </a:prstGeom>
          <a:noFill/>
        </p:spPr>
        <p:txBody>
          <a:bodyPr wrap="square" rtlCol="0">
            <a:spAutoFit/>
          </a:bodyPr>
          <a:lstStyle/>
          <a:p>
            <a:pPr algn="ctr"/>
            <a:r>
              <a:rPr lang="en-US" sz="15000" b="1" dirty="0">
                <a:solidFill>
                  <a:srgbClr val="DE00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X</a:t>
            </a:r>
          </a:p>
        </p:txBody>
      </p:sp>
      <p:sp>
        <p:nvSpPr>
          <p:cNvPr id="11" name="TextBox 8">
            <a:extLst>
              <a:ext uri="{FF2B5EF4-FFF2-40B4-BE49-F238E27FC236}">
                <a16:creationId xmlns:a16="http://schemas.microsoft.com/office/drawing/2014/main" xmlns="" id="{A9B3789A-A307-CE49-8030-1CF26E539D7F}"/>
              </a:ext>
            </a:extLst>
          </p:cNvPr>
          <p:cNvSpPr txBox="1"/>
          <p:nvPr/>
        </p:nvSpPr>
        <p:spPr>
          <a:xfrm>
            <a:off x="6257449" y="4648200"/>
            <a:ext cx="1972151" cy="2400657"/>
          </a:xfrm>
          <a:prstGeom prst="rect">
            <a:avLst/>
          </a:prstGeom>
          <a:noFill/>
        </p:spPr>
        <p:txBody>
          <a:bodyPr wrap="square" rtlCol="0">
            <a:spAutoFit/>
          </a:bodyPr>
          <a:lstStyle/>
          <a:p>
            <a:pPr algn="ctr" fontAlgn="auto">
              <a:spcBef>
                <a:spcPts val="0"/>
              </a:spcBef>
              <a:spcAft>
                <a:spcPts val="0"/>
              </a:spcAft>
            </a:pPr>
            <a:r>
              <a:rPr lang="en-US" sz="15000" b="1" dirty="0">
                <a:solidFill>
                  <a:srgbClr val="DE0000"/>
                </a:solidFill>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X</a:t>
            </a:r>
          </a:p>
        </p:txBody>
      </p:sp>
    </p:spTree>
    <p:extLst>
      <p:ext uri="{BB962C8B-B14F-4D97-AF65-F5344CB8AC3E}">
        <p14:creationId xmlns:p14="http://schemas.microsoft.com/office/powerpoint/2010/main" val="397621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8"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xmlns="" id="{C0AA0AF1-6D7E-674D-9D5F-1BEE0BA4CAC6}"/>
              </a:ext>
            </a:extLst>
          </p:cNvPr>
          <p:cNvSpPr/>
          <p:nvPr/>
        </p:nvSpPr>
        <p:spPr>
          <a:xfrm>
            <a:off x="-152400" y="0"/>
            <a:ext cx="9296400" cy="6858000"/>
          </a:xfrm>
          <a:prstGeom prst="rect">
            <a:avLst/>
          </a:prstGeom>
          <a:solidFill>
            <a:srgbClr val="0D0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6" name="Rectangle 5">
            <a:extLst>
              <a:ext uri="{FF2B5EF4-FFF2-40B4-BE49-F238E27FC236}">
                <a16:creationId xmlns:a16="http://schemas.microsoft.com/office/drawing/2014/main" xmlns="" id="{F66A851F-47F9-CE4F-953F-9B7D7AA4100F}"/>
              </a:ext>
            </a:extLst>
          </p:cNvPr>
          <p:cNvSpPr/>
          <p:nvPr/>
        </p:nvSpPr>
        <p:spPr>
          <a:xfrm>
            <a:off x="2596243" y="3980090"/>
            <a:ext cx="1102179" cy="6490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C0AA0AF1-6D7E-674D-9D5F-1BEE0BA4CAC6}"/>
              </a:ext>
            </a:extLst>
          </p:cNvPr>
          <p:cNvSpPr/>
          <p:nvPr/>
        </p:nvSpPr>
        <p:spPr>
          <a:xfrm>
            <a:off x="-403945" y="857250"/>
            <a:ext cx="9547945" cy="5143500"/>
          </a:xfrm>
          <a:prstGeom prst="rect">
            <a:avLst/>
          </a:prstGeom>
          <a:solidFill>
            <a:srgbClr val="0D0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xmlns="" id="{336FBD66-2AD5-9A46-ADBC-AEBAD24724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49639" y="1378603"/>
            <a:ext cx="7549022" cy="7618199"/>
          </a:xfrm>
          <a:prstGeom prst="rect">
            <a:avLst/>
          </a:prstGeom>
        </p:spPr>
      </p:pic>
      <p:sp>
        <p:nvSpPr>
          <p:cNvPr id="2" name="Title 1">
            <a:extLst>
              <a:ext uri="{FF2B5EF4-FFF2-40B4-BE49-F238E27FC236}">
                <a16:creationId xmlns:a16="http://schemas.microsoft.com/office/drawing/2014/main" xmlns="" id="{EE6BC319-0B62-5C4B-B8C9-EA0B50394760}"/>
              </a:ext>
            </a:extLst>
          </p:cNvPr>
          <p:cNvSpPr>
            <a:spLocks noGrp="1"/>
          </p:cNvSpPr>
          <p:nvPr>
            <p:ph type="ctrTitle"/>
          </p:nvPr>
        </p:nvSpPr>
        <p:spPr>
          <a:xfrm>
            <a:off x="5178913" y="1506310"/>
            <a:ext cx="3965087" cy="3311780"/>
          </a:xfrm>
          <a:solidFill>
            <a:srgbClr val="FFFFFF">
              <a:alpha val="0"/>
            </a:srgbClr>
          </a:solidFill>
        </p:spPr>
        <p:txBody>
          <a:bodyPr anchor="t">
            <a:normAutofit/>
          </a:bodyPr>
          <a:lstStyle/>
          <a:p>
            <a:pPr>
              <a:lnSpc>
                <a:spcPct val="100000"/>
              </a:lnSpc>
            </a:pPr>
            <a:r>
              <a:rPr lang="en-US" b="1" spc="-113"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Terra</a:t>
            </a:r>
            <a:br>
              <a:rPr lang="en-US" b="1" spc="-113"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US" sz="2475" b="1" spc="-113" dirty="0">
                <a:solidFill>
                  <a:srgbClr val="FFCC66"/>
                </a:solidFill>
                <a:effectLst>
                  <a:outerShdw blurRad="50800" dist="38100" dir="2700000" algn="tl" rotWithShape="0">
                    <a:prstClr val="black">
                      <a:alpha val="40000"/>
                    </a:prstClr>
                  </a:outerShdw>
                </a:effectLst>
                <a:latin typeface="News Gothic MT" panose="020B0503020103020203" pitchFamily="34" charset="0"/>
              </a:rPr>
              <a:t>nosso lar</a:t>
            </a:r>
            <a:endParaRPr lang="en-US" sz="2475" b="1" spc="-113" dirty="0">
              <a:solidFill>
                <a:srgbClr val="FFCC66"/>
              </a:solidFill>
              <a:effectLst>
                <a:outerShdw blurRad="50800" dist="38100" dir="2700000" algn="tl" rotWithShape="0">
                  <a:prstClr val="black">
                    <a:alpha val="40000"/>
                  </a:prstClr>
                </a:outerShdw>
              </a:effectLst>
              <a:latin typeface="News Gothic MT" panose="020B0503020103020203" pitchFamily="34" charset="0"/>
              <a:cs typeface="Arial" panose="020B0604020202020204" pitchFamily="34" charset="0"/>
            </a:endParaRPr>
          </a:p>
        </p:txBody>
      </p:sp>
    </p:spTree>
    <p:extLst>
      <p:ext uri="{BB962C8B-B14F-4D97-AF65-F5344CB8AC3E}">
        <p14:creationId xmlns:p14="http://schemas.microsoft.com/office/powerpoint/2010/main" val="26347071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gstock-Accidental-Cosmos-41710693-1280x720.jpg" descr="bigstock-Accidental-Cosmos-41710693-1280x720.jpg">
            <a:extLst>
              <a:ext uri="{FF2B5EF4-FFF2-40B4-BE49-F238E27FC236}">
                <a16:creationId xmlns:a16="http://schemas.microsoft.com/office/drawing/2014/main" xmlns="" id="{2CCE63C0-1EC7-644E-B0C4-47909365E20C}"/>
              </a:ext>
            </a:extLst>
          </p:cNvPr>
          <p:cNvPicPr>
            <a:picLocks noChangeAspect="1"/>
          </p:cNvPicPr>
          <p:nvPr/>
        </p:nvPicPr>
        <p:blipFill>
          <a:blip r:embed="rId2">
            <a:extLst/>
          </a:blip>
          <a:stretch>
            <a:fillRect/>
          </a:stretch>
        </p:blipFill>
        <p:spPr>
          <a:xfrm>
            <a:off x="-58850" y="-25088"/>
            <a:ext cx="9279050" cy="6959288"/>
          </a:xfrm>
          <a:prstGeom prst="rect">
            <a:avLst/>
          </a:prstGeom>
          <a:ln w="12700">
            <a:miter lim="400000"/>
          </a:ln>
        </p:spPr>
      </p:pic>
      <p:sp>
        <p:nvSpPr>
          <p:cNvPr id="7" name="Título 1"/>
          <p:cNvSpPr txBox="1">
            <a:spLocks/>
          </p:cNvSpPr>
          <p:nvPr/>
        </p:nvSpPr>
        <p:spPr>
          <a:xfrm>
            <a:off x="228600" y="76200"/>
            <a:ext cx="8686800" cy="11430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pt-BR" sz="5400" b="1" dirty="0" smtClean="0">
                <a:solidFill>
                  <a:srgbClr val="FFFFFF"/>
                </a:solidFill>
                <a:latin typeface="Calibri" panose="020F0502020204030204" pitchFamily="34" charset="0"/>
              </a:rPr>
              <a:t>O INÍCIO DO BIG BANG</a:t>
            </a:r>
            <a:endParaRPr lang="pt-BR" sz="5400" b="1" dirty="0">
              <a:solidFill>
                <a:srgbClr val="FFFFFF"/>
              </a:solidFill>
              <a:latin typeface="Calibri" panose="020F0502020204030204" pitchFamily="34" charset="0"/>
            </a:endParaRPr>
          </a:p>
        </p:txBody>
      </p:sp>
      <p:sp>
        <p:nvSpPr>
          <p:cNvPr id="12" name="Title 1">
            <a:extLst>
              <a:ext uri="{FF2B5EF4-FFF2-40B4-BE49-F238E27FC236}">
                <a16:creationId xmlns:a16="http://schemas.microsoft.com/office/drawing/2014/main" xmlns="" id="{B74127B6-F6A2-5645-899E-B52C7D8647CD}"/>
              </a:ext>
            </a:extLst>
          </p:cNvPr>
          <p:cNvSpPr txBox="1">
            <a:spLocks/>
          </p:cNvSpPr>
          <p:nvPr/>
        </p:nvSpPr>
        <p:spPr>
          <a:xfrm>
            <a:off x="609600" y="990600"/>
            <a:ext cx="7929563" cy="856550"/>
          </a:xfrm>
          <a:prstGeom prst="rect">
            <a:avLst/>
          </a:prstGeom>
          <a:solidFill>
            <a:sysClr val="windowText" lastClr="000000">
              <a:alpha val="40000"/>
            </a:sysClr>
          </a:solidFill>
        </p:spPr>
        <p:txBody>
          <a:bodyPr anchor="t">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t-BR" sz="4200" b="1" i="0" u="none" strike="noStrike" kern="1200" cap="none" spc="-113" normalizeH="0" baseline="0" dirty="0" smtClean="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j-ea"/>
                <a:cs typeface="Arial" panose="020B0604020202020204" pitchFamily="34" charset="0"/>
              </a:rPr>
              <a:t>O Dilema Secular</a:t>
            </a:r>
            <a:br>
              <a:rPr kumimoji="0" lang="pt-BR" sz="4200" b="1" i="0" u="none" strike="noStrike" kern="1200" cap="none" spc="-113" normalizeH="0" baseline="0" dirty="0" smtClean="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j-ea"/>
                <a:cs typeface="Arial" panose="020B0604020202020204" pitchFamily="34" charset="0"/>
              </a:rPr>
            </a:br>
            <a:endParaRPr kumimoji="0" lang="pt-BR" sz="2475" b="0" i="0" u="none" strike="noStrike" kern="1200" cap="none" spc="-113" normalizeH="0" baseline="0" dirty="0">
              <a:ln>
                <a:noFill/>
              </a:ln>
              <a:solidFill>
                <a:prstClr val="white"/>
              </a:solidFill>
              <a:effectLst>
                <a:outerShdw blurRad="50800" dist="38100" dir="2700000" algn="tl" rotWithShape="0">
                  <a:prstClr val="black">
                    <a:alpha val="40000"/>
                  </a:prstClr>
                </a:outerShdw>
              </a:effectLst>
              <a:uLnTx/>
              <a:uFillTx/>
              <a:latin typeface="News Gothic MT" panose="020B0503020103020203" pitchFamily="34" charset="0"/>
              <a:ea typeface="+mj-ea"/>
              <a:cs typeface="Arial" panose="020B0604020202020204" pitchFamily="34" charset="0"/>
            </a:endParaRPr>
          </a:p>
        </p:txBody>
      </p:sp>
      <p:sp>
        <p:nvSpPr>
          <p:cNvPr id="13" name="CaixaDeTexto 12"/>
          <p:cNvSpPr txBox="1"/>
          <p:nvPr/>
        </p:nvSpPr>
        <p:spPr>
          <a:xfrm>
            <a:off x="1322784" y="2133600"/>
            <a:ext cx="6498431" cy="3785652"/>
          </a:xfrm>
          <a:prstGeom prst="rect">
            <a:avLst/>
          </a:prstGeom>
          <a:solidFill>
            <a:schemeClr val="bg2">
              <a:lumMod val="50000"/>
            </a:schemeClr>
          </a:solidFill>
          <a:ln>
            <a:solidFill>
              <a:schemeClr val="tx1"/>
            </a:solidFill>
          </a:ln>
          <a:scene3d>
            <a:camera prst="orthographicFront"/>
            <a:lightRig rig="threePt" dir="t"/>
          </a:scene3d>
          <a:sp3d>
            <a:bevelT/>
          </a:sp3d>
        </p:spPr>
        <p:txBody>
          <a:bodyPr wrap="square" rtlCol="0">
            <a:spAutoFit/>
          </a:bodyPr>
          <a:lstStyle/>
          <a:p>
            <a:pPr algn="ctr"/>
            <a:r>
              <a:rPr lang="pt-BR" sz="3200" b="1" u="sng"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FÍSICA FUNDAMENTAL</a:t>
            </a:r>
          </a:p>
          <a:p>
            <a:pPr algn="ctr"/>
            <a:r>
              <a:rPr lang="pt-BR" sz="28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1ª </a:t>
            </a:r>
            <a:r>
              <a:rPr lang="pt-BR" sz="2800" b="1" spc="-113"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Lei da Termodinâmica</a:t>
            </a:r>
          </a:p>
          <a:p>
            <a:pPr algn="ctr"/>
            <a:r>
              <a:rPr lang="pt-BR" sz="2800" b="1" spc="-113"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Conservação de energia</a:t>
            </a:r>
          </a:p>
          <a:p>
            <a:pPr algn="ctr"/>
            <a:r>
              <a:rPr lang="pt-BR" sz="2400" b="1" spc="-113" dirty="0">
                <a:solidFill>
                  <a:srgbClr val="FFC0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O universo não pode ter tido um começo.</a:t>
            </a:r>
          </a:p>
          <a:p>
            <a:pPr algn="ctr"/>
            <a:r>
              <a:rPr lang="pt-BR" sz="2400" b="1" spc="-113" dirty="0">
                <a:solidFill>
                  <a:srgbClr val="FFC0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Portanto, deve ser eterno.</a:t>
            </a:r>
          </a:p>
          <a:p>
            <a:pPr algn="ctr"/>
            <a:r>
              <a:rPr lang="pt-BR" sz="2800" b="1" spc="-113"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2ª Lei da Termodinâmica</a:t>
            </a:r>
          </a:p>
          <a:p>
            <a:pPr algn="ctr"/>
            <a:r>
              <a:rPr lang="pt-BR" sz="2800" b="1" spc="-113"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E</a:t>
            </a:r>
            <a:r>
              <a:rPr lang="pt-BR" sz="2800" b="1" spc="-113"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ntropia </a:t>
            </a:r>
            <a:r>
              <a:rPr lang="pt-BR" sz="2800" b="1" spc="-113"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aumenta com o tempo</a:t>
            </a:r>
          </a:p>
          <a:p>
            <a:pPr algn="ctr"/>
            <a:r>
              <a:rPr lang="pt-BR" sz="2400" b="1" spc="-113" dirty="0">
                <a:solidFill>
                  <a:srgbClr val="FFC0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O universo não pode ser eterno.</a:t>
            </a:r>
          </a:p>
          <a:p>
            <a:pPr algn="ctr"/>
            <a:r>
              <a:rPr lang="pt-BR" sz="2400" b="1" spc="-113" dirty="0">
                <a:solidFill>
                  <a:srgbClr val="FFC0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Portanto, deve ter tido um começo</a:t>
            </a:r>
          </a:p>
        </p:txBody>
      </p:sp>
    </p:spTree>
    <p:extLst>
      <p:ext uri="{BB962C8B-B14F-4D97-AF65-F5344CB8AC3E}">
        <p14:creationId xmlns:p14="http://schemas.microsoft.com/office/powerpoint/2010/main" val="2362202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My Documents\Power Point Graphics\galax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ixaDeTexto 1"/>
          <p:cNvSpPr txBox="1"/>
          <p:nvPr/>
        </p:nvSpPr>
        <p:spPr>
          <a:xfrm>
            <a:off x="762000" y="1371600"/>
            <a:ext cx="7620000" cy="3416320"/>
          </a:xfrm>
          <a:prstGeom prst="rect">
            <a:avLst/>
          </a:prstGeom>
          <a:noFill/>
        </p:spPr>
        <p:txBody>
          <a:bodyPr wrap="square" rtlCol="0">
            <a:spAutoFit/>
          </a:bodyPr>
          <a:lstStyle/>
          <a:p>
            <a:pPr algn="ctr"/>
            <a:r>
              <a:rPr lang="pt-BR" sz="3600" b="1" dirty="0">
                <a:solidFill>
                  <a:schemeClr val="bg1"/>
                </a:solidFill>
                <a:effectLst>
                  <a:outerShdw blurRad="38100" dist="38100" dir="2700000" algn="tl">
                    <a:srgbClr val="000000">
                      <a:alpha val="43137"/>
                    </a:srgbClr>
                  </a:outerShdw>
                </a:effectLst>
              </a:rPr>
              <a:t>Entendendo as leis da ciência e vendo o design, a complexidade e a organização do Universo, é preciso muito pouca fé para escolher a Criação Divina em vez do Big Bang!</a:t>
            </a:r>
          </a:p>
        </p:txBody>
      </p:sp>
      <p:sp>
        <p:nvSpPr>
          <p:cNvPr id="5" name="Título 1"/>
          <p:cNvSpPr txBox="1">
            <a:spLocks/>
          </p:cNvSpPr>
          <p:nvPr/>
        </p:nvSpPr>
        <p:spPr bwMode="auto">
          <a:xfrm>
            <a:off x="228600" y="0"/>
            <a:ext cx="86868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r>
              <a:rPr lang="pt-BR" sz="5400" b="1" kern="0" dirty="0" smtClean="0">
                <a:solidFill>
                  <a:srgbClr val="FFFFFF"/>
                </a:solidFill>
                <a:latin typeface="Arial"/>
                <a:ea typeface="ＭＳ Ｐゴシック"/>
              </a:rPr>
              <a:t>O INÍCIO DO BIG BANG</a:t>
            </a:r>
            <a:endParaRPr lang="pt-BR" sz="5400" b="1" kern="0" dirty="0">
              <a:solidFill>
                <a:srgbClr val="FFFFFF"/>
              </a:solidFill>
              <a:latin typeface="Arial"/>
              <a:ea typeface="ＭＳ Ｐゴシック"/>
            </a:endParaRPr>
          </a:p>
        </p:txBody>
      </p:sp>
    </p:spTree>
    <p:extLst>
      <p:ext uri="{BB962C8B-B14F-4D97-AF65-F5344CB8AC3E}">
        <p14:creationId xmlns:p14="http://schemas.microsoft.com/office/powerpoint/2010/main" val="262147222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533400" y="708185"/>
            <a:ext cx="8229600" cy="2316162"/>
          </a:xfrm>
        </p:spPr>
        <p:txBody>
          <a:bodyPr/>
          <a:lstStyle/>
          <a:p>
            <a:r>
              <a:rPr lang="pt-BR" altLang="pt-BR" b="1" dirty="0">
                <a:solidFill>
                  <a:schemeClr val="bg1">
                    <a:lumMod val="20000"/>
                    <a:lumOff val="80000"/>
                  </a:schemeClr>
                </a:solidFill>
                <a:effectLst>
                  <a:outerShdw blurRad="38100" dist="38100" dir="2700000" algn="tl">
                    <a:srgbClr val="FFFFFF"/>
                  </a:outerShdw>
                </a:effectLst>
              </a:rPr>
              <a:t>A PERGUNTA DE MAXIMO:</a:t>
            </a:r>
            <a:r>
              <a:rPr lang="pt-BR" altLang="pt-BR" sz="4000" b="1" dirty="0">
                <a:solidFill>
                  <a:schemeClr val="bg1">
                    <a:lumMod val="20000"/>
                    <a:lumOff val="80000"/>
                  </a:schemeClr>
                </a:solidFill>
                <a:effectLst>
                  <a:outerShdw blurRad="38100" dist="38100" dir="2700000" algn="tl">
                    <a:srgbClr val="FFFFFF"/>
                  </a:outerShdw>
                </a:effectLst>
              </a:rPr>
              <a:t/>
            </a:r>
            <a:br>
              <a:rPr lang="pt-BR" altLang="pt-BR" sz="4000" b="1" dirty="0">
                <a:solidFill>
                  <a:schemeClr val="bg1">
                    <a:lumMod val="20000"/>
                    <a:lumOff val="80000"/>
                  </a:schemeClr>
                </a:solidFill>
                <a:effectLst>
                  <a:outerShdw blurRad="38100" dist="38100" dir="2700000" algn="tl">
                    <a:srgbClr val="FFFFFF"/>
                  </a:outerShdw>
                </a:effectLst>
              </a:rPr>
            </a:br>
            <a:r>
              <a:rPr lang="pt-BR" altLang="pt-BR" sz="4000" b="1" dirty="0">
                <a:solidFill>
                  <a:schemeClr val="bg1">
                    <a:lumMod val="20000"/>
                    <a:lumOff val="80000"/>
                  </a:schemeClr>
                </a:solidFill>
                <a:effectLst>
                  <a:outerShdw blurRad="38100" dist="38100" dir="2700000" algn="tl">
                    <a:srgbClr val="FFFFFF"/>
                  </a:outerShdw>
                </a:effectLst>
              </a:rPr>
              <a:t>“O que </a:t>
            </a:r>
            <a:r>
              <a:rPr lang="pt-BR" altLang="pt-BR" sz="4000" b="1" dirty="0" smtClean="0">
                <a:solidFill>
                  <a:schemeClr val="bg1">
                    <a:lumMod val="20000"/>
                    <a:lumOff val="80000"/>
                  </a:schemeClr>
                </a:solidFill>
                <a:effectLst>
                  <a:outerShdw blurRad="38100" dist="38100" dir="2700000" algn="tl">
                    <a:srgbClr val="FFFFFF"/>
                  </a:outerShdw>
                </a:effectLst>
              </a:rPr>
              <a:t>causou o universo?”</a:t>
            </a:r>
            <a:endParaRPr lang="pt-BR" altLang="pt-BR" sz="4000" b="1" dirty="0">
              <a:solidFill>
                <a:schemeClr val="bg1">
                  <a:lumMod val="20000"/>
                  <a:lumOff val="80000"/>
                </a:schemeClr>
              </a:solidFill>
              <a:effectLst>
                <a:outerShdw blurRad="38100" dist="38100" dir="2700000" algn="tl">
                  <a:srgbClr val="FFFFFF"/>
                </a:outerShdw>
              </a:effectLst>
            </a:endParaRPr>
          </a:p>
        </p:txBody>
      </p:sp>
      <p:pic>
        <p:nvPicPr>
          <p:cNvPr id="14343" name="Picture 7" descr="Rock"/>
          <p:cNvPicPr>
            <a:picLocks noChangeAspect="1" noChangeArrowheads="1"/>
          </p:cNvPicPr>
          <p:nvPr/>
        </p:nvPicPr>
        <p:blipFill>
          <a:blip r:embed="rId2">
            <a:clrChange>
              <a:clrFrom>
                <a:srgbClr val="FEFDFC"/>
              </a:clrFrom>
              <a:clrTo>
                <a:srgbClr val="FEFDFC">
                  <a:alpha val="0"/>
                </a:srgbClr>
              </a:clrTo>
            </a:clrChange>
            <a:extLst>
              <a:ext uri="{28A0092B-C50C-407E-A947-70E740481C1C}">
                <a14:useLocalDpi xmlns:a14="http://schemas.microsoft.com/office/drawing/2010/main" val="0"/>
              </a:ext>
            </a:extLst>
          </a:blip>
          <a:srcRect/>
          <a:stretch>
            <a:fillRect/>
          </a:stretch>
        </p:blipFill>
        <p:spPr bwMode="auto">
          <a:xfrm>
            <a:off x="838200" y="3200400"/>
            <a:ext cx="2124075" cy="1543050"/>
          </a:xfrm>
          <a:prstGeom prst="rect">
            <a:avLst/>
          </a:prstGeom>
          <a:noFill/>
          <a:extLst>
            <a:ext uri="{909E8E84-426E-40DD-AFC4-6F175D3DCCD1}">
              <a14:hiddenFill xmlns:a14="http://schemas.microsoft.com/office/drawing/2010/main">
                <a:solidFill>
                  <a:srgbClr val="FFFFFF"/>
                </a:solidFill>
              </a14:hiddenFill>
            </a:ext>
          </a:extLst>
        </p:spPr>
      </p:pic>
      <p:pic>
        <p:nvPicPr>
          <p:cNvPr id="14345" name="Picture 9" descr="Deus"/>
          <p:cNvPicPr>
            <a:picLocks noChangeAspect="1" noChangeArrowheads="1"/>
          </p:cNvPicPr>
          <p:nvPr/>
        </p:nvPicPr>
        <p:blipFill>
          <a:blip r:embed="rId3">
            <a:clrChange>
              <a:clrFrom>
                <a:srgbClr val="00FFFF"/>
              </a:clrFrom>
              <a:clrTo>
                <a:srgbClr val="00FFFF">
                  <a:alpha val="0"/>
                </a:srgbClr>
              </a:clrTo>
            </a:clrChange>
            <a:extLst>
              <a:ext uri="{28A0092B-C50C-407E-A947-70E740481C1C}">
                <a14:useLocalDpi xmlns:a14="http://schemas.microsoft.com/office/drawing/2010/main" val="0"/>
              </a:ext>
            </a:extLst>
          </a:blip>
          <a:srcRect/>
          <a:stretch>
            <a:fillRect/>
          </a:stretch>
        </p:blipFill>
        <p:spPr bwMode="auto">
          <a:xfrm>
            <a:off x="6705600" y="2514600"/>
            <a:ext cx="1485900" cy="2314575"/>
          </a:xfrm>
          <a:prstGeom prst="rect">
            <a:avLst/>
          </a:prstGeom>
          <a:noFill/>
          <a:extLst>
            <a:ext uri="{909E8E84-426E-40DD-AFC4-6F175D3DCCD1}">
              <a14:hiddenFill xmlns:a14="http://schemas.microsoft.com/office/drawing/2010/main">
                <a:solidFill>
                  <a:srgbClr val="FFFFFF"/>
                </a:solidFill>
              </a14:hiddenFill>
            </a:ext>
          </a:extLst>
        </p:spPr>
      </p:pic>
      <p:sp>
        <p:nvSpPr>
          <p:cNvPr id="14346" name="Text Box 10"/>
          <p:cNvSpPr txBox="1">
            <a:spLocks noChangeArrowheads="1"/>
          </p:cNvSpPr>
          <p:nvPr/>
        </p:nvSpPr>
        <p:spPr bwMode="auto">
          <a:xfrm>
            <a:off x="457200" y="4495800"/>
            <a:ext cx="3048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b="1" dirty="0" smtClean="0">
                <a:solidFill>
                  <a:srgbClr val="FFFFFF">
                    <a:lumMod val="20000"/>
                    <a:lumOff val="80000"/>
                  </a:srgbClr>
                </a:solidFill>
                <a:effectLst>
                  <a:outerShdw blurRad="38100" dist="38100" dir="2700000" algn="tl">
                    <a:srgbClr val="FFFFFF"/>
                  </a:outerShdw>
                </a:effectLst>
                <a:latin typeface="Arial" panose="020B0604020202020204" pitchFamily="34" charset="0"/>
                <a:cs typeface="Arial" panose="020B0604020202020204" pitchFamily="34" charset="0"/>
              </a:rPr>
              <a:t>Matéria, Tempo e Espaço?</a:t>
            </a:r>
          </a:p>
        </p:txBody>
      </p:sp>
      <p:sp>
        <p:nvSpPr>
          <p:cNvPr id="14347" name="Text Box 11"/>
          <p:cNvSpPr txBox="1">
            <a:spLocks noChangeArrowheads="1"/>
          </p:cNvSpPr>
          <p:nvPr/>
        </p:nvSpPr>
        <p:spPr bwMode="auto">
          <a:xfrm>
            <a:off x="4419600" y="3850560"/>
            <a:ext cx="68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b="1" dirty="0" smtClean="0">
                <a:solidFill>
                  <a:srgbClr val="FFFFFF">
                    <a:lumMod val="20000"/>
                    <a:lumOff val="80000"/>
                  </a:srgbClr>
                </a:solidFill>
                <a:effectLst>
                  <a:outerShdw blurRad="38100" dist="38100" dir="2700000" algn="tl">
                    <a:srgbClr val="FFFFFF"/>
                  </a:outerShdw>
                </a:effectLst>
                <a:latin typeface="Arial" panose="020B0604020202020204" pitchFamily="34" charset="0"/>
                <a:cs typeface="Arial" panose="020B0604020202020204" pitchFamily="34" charset="0"/>
              </a:rPr>
              <a:t>OU</a:t>
            </a:r>
          </a:p>
        </p:txBody>
      </p:sp>
      <p:sp>
        <p:nvSpPr>
          <p:cNvPr id="14348" name="Text Box 12"/>
          <p:cNvSpPr txBox="1">
            <a:spLocks noChangeArrowheads="1"/>
          </p:cNvSpPr>
          <p:nvPr/>
        </p:nvSpPr>
        <p:spPr bwMode="auto">
          <a:xfrm>
            <a:off x="6705600" y="4953000"/>
            <a:ext cx="137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b="1" dirty="0" smtClean="0">
                <a:solidFill>
                  <a:srgbClr val="FFFFFF">
                    <a:lumMod val="20000"/>
                    <a:lumOff val="80000"/>
                  </a:srgbClr>
                </a:solidFill>
                <a:effectLst>
                  <a:outerShdw blurRad="38100" dist="38100" dir="2700000" algn="tl">
                    <a:srgbClr val="FFFFFF"/>
                  </a:outerShdw>
                </a:effectLst>
                <a:latin typeface="Arial" panose="020B0604020202020204" pitchFamily="34" charset="0"/>
                <a:cs typeface="Arial" panose="020B0604020202020204" pitchFamily="34" charset="0"/>
              </a:rPr>
              <a:t>Deus?</a:t>
            </a:r>
          </a:p>
        </p:txBody>
      </p:sp>
      <p:sp>
        <p:nvSpPr>
          <p:cNvPr id="14349" name="Rectangle 13" descr="90%"/>
          <p:cNvSpPr>
            <a:spLocks noChangeArrowheads="1"/>
          </p:cNvSpPr>
          <p:nvPr/>
        </p:nvSpPr>
        <p:spPr bwMode="auto">
          <a:xfrm>
            <a:off x="55652" y="5486400"/>
            <a:ext cx="8991600" cy="1175642"/>
          </a:xfrm>
          <a:prstGeom prst="rect">
            <a:avLst/>
          </a:prstGeom>
          <a:pattFill prst="pct90">
            <a:fgClr>
              <a:srgbClr val="FFFF66"/>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dirty="0" smtClean="0">
              <a:solidFill>
                <a:srgbClr val="FFFFFF">
                  <a:lumMod val="20000"/>
                  <a:lumOff val="80000"/>
                </a:srgbClr>
              </a:solidFill>
              <a:latin typeface="Arial" panose="020B0604020202020204" pitchFamily="34" charset="0"/>
              <a:cs typeface="Arial" panose="020B0604020202020204" pitchFamily="34" charset="0"/>
            </a:endParaRPr>
          </a:p>
        </p:txBody>
      </p:sp>
      <p:sp>
        <p:nvSpPr>
          <p:cNvPr id="14350" name="Text Box 14"/>
          <p:cNvSpPr txBox="1">
            <a:spLocks noChangeArrowheads="1"/>
          </p:cNvSpPr>
          <p:nvPr/>
        </p:nvSpPr>
        <p:spPr bwMode="auto">
          <a:xfrm>
            <a:off x="152400" y="5486400"/>
            <a:ext cx="8763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pt-BR" altLang="pt-BR" sz="2400" b="1" dirty="0" smtClean="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A causa de tudo precisa </a:t>
            </a:r>
            <a:r>
              <a:rPr lang="pt-BR" altLang="pt-BR" sz="2400" b="1" dirty="0" smtClean="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um ser fora do tempo e espaço que é eterno, todo poderoso e onisciente.  Só pode ser o Deus  da Bíblia.</a:t>
            </a:r>
          </a:p>
        </p:txBody>
      </p:sp>
      <p:sp>
        <p:nvSpPr>
          <p:cNvPr id="10" name="Título 1"/>
          <p:cNvSpPr txBox="1">
            <a:spLocks/>
          </p:cNvSpPr>
          <p:nvPr/>
        </p:nvSpPr>
        <p:spPr>
          <a:xfrm>
            <a:off x="228600" y="76200"/>
            <a:ext cx="8686800" cy="11430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pt-BR" sz="5400" b="1" dirty="0" smtClean="0">
                <a:solidFill>
                  <a:srgbClr val="FFFFFF"/>
                </a:solidFill>
                <a:latin typeface="Calibri" panose="020F0502020204030204" pitchFamily="34" charset="0"/>
              </a:rPr>
              <a:t>O INÍCIO DO BIG BANG</a:t>
            </a:r>
            <a:endParaRPr lang="pt-BR" sz="5400" b="1" dirty="0">
              <a:solidFill>
                <a:srgbClr val="FFFFFF"/>
              </a:solidFill>
              <a:latin typeface="Calibri" panose="020F0502020204030204" pitchFamily="34" charset="0"/>
            </a:endParaRPr>
          </a:p>
        </p:txBody>
      </p:sp>
    </p:spTree>
    <p:extLst>
      <p:ext uri="{BB962C8B-B14F-4D97-AF65-F5344CB8AC3E}">
        <p14:creationId xmlns:p14="http://schemas.microsoft.com/office/powerpoint/2010/main" val="892885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34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3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3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34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3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6" grpId="0"/>
      <p:bldP spid="14347" grpId="0"/>
      <p:bldP spid="14348" grpId="0"/>
      <p:bldP spid="14349" grpId="0" animBg="1"/>
      <p:bldP spid="1435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533400" y="1676400"/>
            <a:ext cx="8229600" cy="4449762"/>
          </a:xfrm>
        </p:spPr>
        <p:txBody>
          <a:bodyPr/>
          <a:lstStyle/>
          <a:p>
            <a:r>
              <a:rPr lang="pt-BR" altLang="pt-BR" b="1" dirty="0">
                <a:solidFill>
                  <a:schemeClr val="bg1">
                    <a:lumMod val="20000"/>
                    <a:lumOff val="80000"/>
                  </a:schemeClr>
                </a:solidFill>
                <a:effectLst>
                  <a:outerShdw blurRad="38100" dist="38100" dir="2700000" algn="tl">
                    <a:srgbClr val="FFFFFF"/>
                  </a:outerShdw>
                </a:effectLst>
              </a:rPr>
              <a:t/>
            </a:r>
            <a:br>
              <a:rPr lang="pt-BR" altLang="pt-BR" b="1" dirty="0">
                <a:solidFill>
                  <a:schemeClr val="bg1">
                    <a:lumMod val="20000"/>
                    <a:lumOff val="80000"/>
                  </a:schemeClr>
                </a:solidFill>
                <a:effectLst>
                  <a:outerShdw blurRad="38100" dist="38100" dir="2700000" algn="tl">
                    <a:srgbClr val="FFFFFF"/>
                  </a:outerShdw>
                </a:effectLst>
              </a:rPr>
            </a:br>
            <a:r>
              <a:rPr lang="pt-BR" altLang="pt-BR" b="1" dirty="0">
                <a:solidFill>
                  <a:schemeClr val="bg1">
                    <a:lumMod val="20000"/>
                    <a:lumOff val="80000"/>
                  </a:schemeClr>
                </a:solidFill>
                <a:effectLst>
                  <a:outerShdw blurRad="38100" dist="38100" dir="2700000" algn="tl">
                    <a:srgbClr val="FFFFFF"/>
                  </a:outerShdw>
                </a:effectLst>
              </a:rPr>
              <a:t/>
            </a:r>
            <a:br>
              <a:rPr lang="pt-BR" altLang="pt-BR" b="1" dirty="0">
                <a:solidFill>
                  <a:schemeClr val="bg1">
                    <a:lumMod val="20000"/>
                    <a:lumOff val="80000"/>
                  </a:schemeClr>
                </a:solidFill>
                <a:effectLst>
                  <a:outerShdw blurRad="38100" dist="38100" dir="2700000" algn="tl">
                    <a:srgbClr val="FFFFFF"/>
                  </a:outerShdw>
                </a:effectLst>
              </a:rPr>
            </a:br>
            <a:r>
              <a:rPr lang="pt-BR" altLang="pt-BR" b="1" dirty="0" smtClean="0">
                <a:solidFill>
                  <a:schemeClr val="bg1">
                    <a:lumMod val="20000"/>
                    <a:lumOff val="80000"/>
                  </a:schemeClr>
                </a:solidFill>
                <a:effectLst>
                  <a:outerShdw blurRad="38100" dist="38100" dir="2700000" algn="tl">
                    <a:srgbClr val="FFFFFF"/>
                  </a:outerShdw>
                </a:effectLst>
              </a:rPr>
              <a:t>A própria definição do Deus da Bíblia é que Ele é eterno, ou Ele não seria Deus.</a:t>
            </a:r>
            <a:endParaRPr lang="pt-BR" altLang="pt-BR" sz="4000" b="1" dirty="0">
              <a:solidFill>
                <a:schemeClr val="bg1">
                  <a:lumMod val="20000"/>
                  <a:lumOff val="80000"/>
                </a:schemeClr>
              </a:solidFill>
              <a:effectLst>
                <a:outerShdw blurRad="38100" dist="38100" dir="2700000" algn="tl">
                  <a:srgbClr val="FFFFFF"/>
                </a:outerShdw>
              </a:effectLst>
            </a:endParaRPr>
          </a:p>
        </p:txBody>
      </p:sp>
      <p:sp>
        <p:nvSpPr>
          <p:cNvPr id="10" name="Título 1"/>
          <p:cNvSpPr txBox="1">
            <a:spLocks/>
          </p:cNvSpPr>
          <p:nvPr/>
        </p:nvSpPr>
        <p:spPr>
          <a:xfrm>
            <a:off x="228600" y="76200"/>
            <a:ext cx="8686800" cy="11430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pt-BR" sz="5400" b="1" dirty="0" smtClean="0">
                <a:solidFill>
                  <a:srgbClr val="FFFFFF"/>
                </a:solidFill>
                <a:latin typeface="Calibri" panose="020F0502020204030204" pitchFamily="34" charset="0"/>
              </a:rPr>
              <a:t>O INÍCIO DO BIG BANG</a:t>
            </a:r>
            <a:endParaRPr lang="pt-BR" sz="5400" b="1" dirty="0">
              <a:solidFill>
                <a:srgbClr val="FFFFFF"/>
              </a:solidFill>
              <a:latin typeface="Calibri" panose="020F0502020204030204" pitchFamily="34" charset="0"/>
            </a:endParaRPr>
          </a:p>
        </p:txBody>
      </p:sp>
      <p:sp>
        <p:nvSpPr>
          <p:cNvPr id="11" name="Rectangle 2"/>
          <p:cNvSpPr txBox="1">
            <a:spLocks noChangeArrowheads="1"/>
          </p:cNvSpPr>
          <p:nvPr/>
        </p:nvSpPr>
        <p:spPr bwMode="auto">
          <a:xfrm>
            <a:off x="533400" y="304800"/>
            <a:ext cx="8229600" cy="444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pt-BR" altLang="pt-BR" b="1" dirty="0" smtClean="0">
                <a:solidFill>
                  <a:schemeClr val="bg1">
                    <a:lumMod val="20000"/>
                    <a:lumOff val="80000"/>
                  </a:schemeClr>
                </a:solidFill>
                <a:effectLst>
                  <a:outerShdw blurRad="38100" dist="38100" dir="2700000" algn="tl">
                    <a:srgbClr val="FFFFFF"/>
                  </a:outerShdw>
                </a:effectLst>
              </a:rPr>
              <a:t>A PERGUNTA “De onde vem DEUS?” é ilógica.</a:t>
            </a:r>
            <a:endParaRPr lang="pt-BR" altLang="pt-BR" sz="4000" b="1" dirty="0">
              <a:solidFill>
                <a:schemeClr val="bg1">
                  <a:lumMod val="20000"/>
                  <a:lumOff val="80000"/>
                </a:schemeClr>
              </a:solidFill>
              <a:effectLst>
                <a:outerShdw blurRad="38100" dist="38100" dir="2700000" algn="tl">
                  <a:srgbClr val="FFFFFF"/>
                </a:outerShdw>
              </a:effectLst>
            </a:endParaRPr>
          </a:p>
        </p:txBody>
      </p:sp>
    </p:spTree>
    <p:extLst>
      <p:ext uri="{BB962C8B-B14F-4D97-AF65-F5344CB8AC3E}">
        <p14:creationId xmlns:p14="http://schemas.microsoft.com/office/powerpoint/2010/main" val="788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240617" y="228600"/>
            <a:ext cx="8686800" cy="1143000"/>
          </a:xfrm>
        </p:spPr>
        <p:txBody>
          <a:bodyPr/>
          <a:lstStyle/>
          <a:p>
            <a:r>
              <a:rPr lang="pt-BR" b="1" dirty="0" smtClean="0">
                <a:solidFill>
                  <a:schemeClr val="bg1"/>
                </a:solidFill>
              </a:rPr>
              <a:t>Teoria </a:t>
            </a:r>
            <a:r>
              <a:rPr lang="pt-BR" b="1" dirty="0" smtClean="0">
                <a:solidFill>
                  <a:schemeClr val="bg1"/>
                </a:solidFill>
              </a:rPr>
              <a:t>do Big </a:t>
            </a:r>
            <a:r>
              <a:rPr lang="pt-BR" b="1" dirty="0" smtClean="0">
                <a:solidFill>
                  <a:schemeClr val="bg1"/>
                </a:solidFill>
              </a:rPr>
              <a:t>Bang Não Explica a Formação das Coisas</a:t>
            </a:r>
            <a:endParaRPr lang="pt-BR" b="1" dirty="0">
              <a:solidFill>
                <a:schemeClr val="bg1"/>
              </a:solidFill>
            </a:endParaRPr>
          </a:p>
        </p:txBody>
      </p:sp>
      <p:pic>
        <p:nvPicPr>
          <p:cNvPr id="10" name="Picture 3" descr="BigBang1c"/>
          <p:cNvPicPr>
            <a:picLocks noChangeAspect="1" noChangeArrowheads="1"/>
          </p:cNvPicPr>
          <p:nvPr/>
        </p:nvPicPr>
        <p:blipFill>
          <a:blip r:embed="rId2">
            <a:clrChange>
              <a:clrFrom>
                <a:srgbClr val="E6E600"/>
              </a:clrFrom>
              <a:clrTo>
                <a:srgbClr val="E6E600">
                  <a:alpha val="0"/>
                </a:srgbClr>
              </a:clrTo>
            </a:clrChange>
            <a:extLst>
              <a:ext uri="{28A0092B-C50C-407E-A947-70E740481C1C}">
                <a14:useLocalDpi xmlns:a14="http://schemas.microsoft.com/office/drawing/2010/main" val="0"/>
              </a:ext>
            </a:extLst>
          </a:blip>
          <a:srcRect/>
          <a:stretch>
            <a:fillRect/>
          </a:stretch>
        </p:blipFill>
        <p:spPr bwMode="auto">
          <a:xfrm>
            <a:off x="5942085" y="2611120"/>
            <a:ext cx="2668515" cy="288921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BigBang1a"/>
          <p:cNvPicPr>
            <a:picLocks noChangeAspect="1" noChangeArrowheads="1"/>
          </p:cNvPicPr>
          <p:nvPr/>
        </p:nvPicPr>
        <p:blipFill>
          <a:blip r:embed="rId3">
            <a:clrChange>
              <a:clrFrom>
                <a:srgbClr val="E6E600"/>
              </a:clrFrom>
              <a:clrTo>
                <a:srgbClr val="E6E600">
                  <a:alpha val="0"/>
                </a:srgbClr>
              </a:clrTo>
            </a:clrChange>
            <a:extLst>
              <a:ext uri="{28A0092B-C50C-407E-A947-70E740481C1C}">
                <a14:useLocalDpi xmlns:a14="http://schemas.microsoft.com/office/drawing/2010/main" val="0"/>
              </a:ext>
            </a:extLst>
          </a:blip>
          <a:srcRect/>
          <a:stretch>
            <a:fillRect/>
          </a:stretch>
        </p:blipFill>
        <p:spPr bwMode="auto">
          <a:xfrm>
            <a:off x="228600" y="2590800"/>
            <a:ext cx="261735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BigBang1b"/>
          <p:cNvPicPr>
            <a:picLocks noChangeAspect="1" noChangeArrowheads="1"/>
          </p:cNvPicPr>
          <p:nvPr/>
        </p:nvPicPr>
        <p:blipFill>
          <a:blip r:embed="rId4">
            <a:clrChange>
              <a:clrFrom>
                <a:srgbClr val="E6E600"/>
              </a:clrFrom>
              <a:clrTo>
                <a:srgbClr val="E6E600">
                  <a:alpha val="0"/>
                </a:srgbClr>
              </a:clrTo>
            </a:clrChange>
            <a:extLst>
              <a:ext uri="{28A0092B-C50C-407E-A947-70E740481C1C}">
                <a14:useLocalDpi xmlns:a14="http://schemas.microsoft.com/office/drawing/2010/main" val="0"/>
              </a:ext>
            </a:extLst>
          </a:blip>
          <a:srcRect/>
          <a:stretch>
            <a:fillRect/>
          </a:stretch>
        </p:blipFill>
        <p:spPr bwMode="auto">
          <a:xfrm>
            <a:off x="3224434" y="2611120"/>
            <a:ext cx="2719166" cy="300330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6"/>
          <p:cNvSpPr txBox="1">
            <a:spLocks noChangeArrowheads="1"/>
          </p:cNvSpPr>
          <p:nvPr/>
        </p:nvSpPr>
        <p:spPr bwMode="auto">
          <a:xfrm>
            <a:off x="344487" y="4953000"/>
            <a:ext cx="2551113"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pt-BR" altLang="pt-BR" sz="1600" b="1" dirty="0" smtClean="0">
                <a:solidFill>
                  <a:srgbClr val="FFFFFF"/>
                </a:solidFill>
                <a:latin typeface="Arial" panose="020B0604020202020204" pitchFamily="34" charset="0"/>
                <a:ea typeface="+mn-ea"/>
                <a:cs typeface="Arial" panose="020B0604020202020204" pitchFamily="34" charset="0"/>
              </a:rPr>
              <a:t>1.  Imensas nuvens de matéria começam de formar.  São partículas de gás e poeira que se atraem por meio da gravidade e ficam cada vez mais concentradas. </a:t>
            </a:r>
          </a:p>
        </p:txBody>
      </p:sp>
      <p:sp>
        <p:nvSpPr>
          <p:cNvPr id="14" name="Text Box 7"/>
          <p:cNvSpPr txBox="1">
            <a:spLocks noChangeArrowheads="1"/>
          </p:cNvSpPr>
          <p:nvPr/>
        </p:nvSpPr>
        <p:spPr bwMode="auto">
          <a:xfrm>
            <a:off x="3505200" y="4991318"/>
            <a:ext cx="22860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1600" b="1" dirty="0" smtClean="0">
                <a:solidFill>
                  <a:srgbClr val="FFFFFF"/>
                </a:solidFill>
                <a:latin typeface="Arial" panose="020B0604020202020204" pitchFamily="34" charset="0"/>
                <a:ea typeface="+mn-ea"/>
                <a:cs typeface="Arial" panose="020B0604020202020204" pitchFamily="34" charset="0"/>
              </a:rPr>
              <a:t>2.  O ajuntamento é maior perto do centro, onde começa a surgir o Sol.  Toda a matéria está girando em volta do centro. </a:t>
            </a:r>
          </a:p>
        </p:txBody>
      </p:sp>
      <p:sp>
        <p:nvSpPr>
          <p:cNvPr id="15" name="Text Box 8"/>
          <p:cNvSpPr txBox="1">
            <a:spLocks noChangeArrowheads="1"/>
          </p:cNvSpPr>
          <p:nvPr/>
        </p:nvSpPr>
        <p:spPr bwMode="auto">
          <a:xfrm>
            <a:off x="6172200" y="4983540"/>
            <a:ext cx="23622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1600" b="1" dirty="0" smtClean="0">
                <a:solidFill>
                  <a:srgbClr val="FFFFFF"/>
                </a:solidFill>
                <a:latin typeface="Arial" panose="020B0604020202020204" pitchFamily="34" charset="0"/>
                <a:ea typeface="+mn-ea"/>
                <a:cs typeface="Arial" panose="020B0604020202020204" pitchFamily="34" charset="0"/>
              </a:rPr>
              <a:t>3.  Aos poucos, o gás e a poeira também se acumulam em outras partes da nuvem, dando origem aos planetas, etc.</a:t>
            </a:r>
          </a:p>
        </p:txBody>
      </p:sp>
      <p:sp>
        <p:nvSpPr>
          <p:cNvPr id="16" name="Rectangle 2"/>
          <p:cNvSpPr txBox="1">
            <a:spLocks noChangeArrowheads="1"/>
          </p:cNvSpPr>
          <p:nvPr/>
        </p:nvSpPr>
        <p:spPr bwMode="auto">
          <a:xfrm>
            <a:off x="228600" y="1676400"/>
            <a:ext cx="86868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r>
              <a:rPr lang="pt-BR" sz="3200" dirty="0">
                <a:solidFill>
                  <a:schemeClr val="bg1"/>
                </a:solidFill>
              </a:rPr>
              <a:t>Formação das Galáxias e Estrelas</a:t>
            </a:r>
            <a:endParaRPr lang="pt-BR" altLang="pt-BR" sz="3200" b="1" kern="0" dirty="0">
              <a:solidFill>
                <a:srgbClr val="FFFFFF"/>
              </a:solidFill>
            </a:endParaRPr>
          </a:p>
        </p:txBody>
      </p:sp>
    </p:spTree>
    <p:extLst>
      <p:ext uri="{BB962C8B-B14F-4D97-AF65-F5344CB8AC3E}">
        <p14:creationId xmlns:p14="http://schemas.microsoft.com/office/powerpoint/2010/main" val="3453299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76200" y="228600"/>
            <a:ext cx="9067800" cy="1143000"/>
          </a:xfrm>
        </p:spPr>
        <p:txBody>
          <a:bodyPr/>
          <a:lstStyle/>
          <a:p>
            <a:r>
              <a:rPr lang="pt-BR" b="1" dirty="0" smtClean="0">
                <a:solidFill>
                  <a:schemeClr val="bg1"/>
                </a:solidFill>
              </a:rPr>
              <a:t>Problemas Para Esta Explicação</a:t>
            </a:r>
            <a:endParaRPr lang="pt-BR" b="1" dirty="0">
              <a:solidFill>
                <a:schemeClr val="bg1"/>
              </a:solidFill>
            </a:endParaRPr>
          </a:p>
        </p:txBody>
      </p:sp>
      <p:sp>
        <p:nvSpPr>
          <p:cNvPr id="16" name="Rectangle 2"/>
          <p:cNvSpPr txBox="1">
            <a:spLocks noChangeArrowheads="1"/>
          </p:cNvSpPr>
          <p:nvPr/>
        </p:nvSpPr>
        <p:spPr bwMode="auto">
          <a:xfrm>
            <a:off x="228600" y="1447800"/>
            <a:ext cx="86868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r>
              <a:rPr lang="pt-BR" sz="3200" dirty="0">
                <a:solidFill>
                  <a:schemeClr val="bg1"/>
                </a:solidFill>
              </a:rPr>
              <a:t>Formação das Galáxias e Estrelas</a:t>
            </a:r>
            <a:endParaRPr lang="pt-BR" altLang="pt-BR" sz="3200" b="1" kern="0" dirty="0">
              <a:solidFill>
                <a:srgbClr val="FFFFFF"/>
              </a:solidFill>
            </a:endParaRPr>
          </a:p>
        </p:txBody>
      </p:sp>
      <p:sp>
        <p:nvSpPr>
          <p:cNvPr id="17" name="Rectangle 18"/>
          <p:cNvSpPr/>
          <p:nvPr/>
        </p:nvSpPr>
        <p:spPr>
          <a:xfrm>
            <a:off x="330557" y="3200400"/>
            <a:ext cx="4404267" cy="954107"/>
          </a:xfrm>
          <a:prstGeom prst="rect">
            <a:avLst/>
          </a:prstGeom>
        </p:spPr>
        <p:txBody>
          <a:bodyPr wrap="square">
            <a:spAutoFit/>
          </a:bodyPr>
          <a:lstStyle/>
          <a:p>
            <a:pPr algn="ctr">
              <a:buFont typeface="Monotype Sorts" pitchFamily="2" charset="2"/>
              <a:buNone/>
              <a:defRPr/>
            </a:pPr>
            <a:r>
              <a:rPr lang="pt-BR" sz="2800" dirty="0" smtClean="0">
                <a:solidFill>
                  <a:srgbClr val="FFFFFF"/>
                </a:solidFill>
                <a:cs typeface="+mn-cs"/>
              </a:rPr>
              <a:t>Problema: O que causou a rotação </a:t>
            </a:r>
            <a:r>
              <a:rPr lang="pt-BR" sz="2800" dirty="0">
                <a:solidFill>
                  <a:srgbClr val="FFFFFF"/>
                </a:solidFill>
                <a:cs typeface="+mn-cs"/>
              </a:rPr>
              <a:t>deste </a:t>
            </a:r>
            <a:r>
              <a:rPr lang="pt-BR" sz="2800" dirty="0" smtClean="0">
                <a:solidFill>
                  <a:srgbClr val="FFFFFF"/>
                </a:solidFill>
                <a:cs typeface="+mn-cs"/>
              </a:rPr>
              <a:t>nuvem?</a:t>
            </a:r>
          </a:p>
        </p:txBody>
      </p:sp>
      <p:sp>
        <p:nvSpPr>
          <p:cNvPr id="18" name="Freeform 4"/>
          <p:cNvSpPr>
            <a:spLocks/>
          </p:cNvSpPr>
          <p:nvPr/>
        </p:nvSpPr>
        <p:spPr bwMode="auto">
          <a:xfrm>
            <a:off x="7267575" y="5068887"/>
            <a:ext cx="863600" cy="914400"/>
          </a:xfrm>
          <a:custGeom>
            <a:avLst/>
            <a:gdLst/>
            <a:ahLst/>
            <a:cxnLst>
              <a:cxn ang="0">
                <a:pos x="0" y="576"/>
              </a:cxn>
              <a:cxn ang="0">
                <a:pos x="216" y="480"/>
              </a:cxn>
              <a:cxn ang="0">
                <a:pos x="492" y="228"/>
              </a:cxn>
              <a:cxn ang="0">
                <a:pos x="528" y="0"/>
              </a:cxn>
            </a:cxnLst>
            <a:rect l="0" t="0" r="r" b="b"/>
            <a:pathLst>
              <a:path w="544" h="576">
                <a:moveTo>
                  <a:pt x="0" y="576"/>
                </a:moveTo>
                <a:cubicBezTo>
                  <a:pt x="67" y="557"/>
                  <a:pt x="134" y="538"/>
                  <a:pt x="216" y="480"/>
                </a:cubicBezTo>
                <a:cubicBezTo>
                  <a:pt x="298" y="422"/>
                  <a:pt x="440" y="308"/>
                  <a:pt x="492" y="228"/>
                </a:cubicBezTo>
                <a:cubicBezTo>
                  <a:pt x="544" y="148"/>
                  <a:pt x="520" y="38"/>
                  <a:pt x="528" y="0"/>
                </a:cubicBezTo>
              </a:path>
            </a:pathLst>
          </a:custGeom>
          <a:noFill/>
          <a:ln w="76200" cmpd="sng">
            <a:solidFill>
              <a:srgbClr val="FFFFFF"/>
            </a:solidFill>
            <a:round/>
            <a:headEnd type="none" w="med" len="med"/>
            <a:tailEnd type="triangle" w="med" len="med"/>
          </a:ln>
          <a:effectLst>
            <a:outerShdw dist="35921" dir="2700000" algn="ctr" rotWithShape="0">
              <a:srgbClr val="000000"/>
            </a:outerShdw>
          </a:effectLst>
        </p:spPr>
        <p:txBody>
          <a:bodyPr/>
          <a:lstStyle/>
          <a:p>
            <a:pPr>
              <a:defRPr/>
            </a:pPr>
            <a:endParaRPr lang="en-US" sz="3200" dirty="0">
              <a:solidFill>
                <a:srgbClr val="FFFFFF"/>
              </a:solidFill>
              <a:latin typeface="Arial" charset="0"/>
              <a:cs typeface="+mn-cs"/>
            </a:endParaRPr>
          </a:p>
        </p:txBody>
      </p:sp>
      <p:sp>
        <p:nvSpPr>
          <p:cNvPr id="19" name="Freeform 5"/>
          <p:cNvSpPr>
            <a:spLocks/>
          </p:cNvSpPr>
          <p:nvPr/>
        </p:nvSpPr>
        <p:spPr bwMode="auto">
          <a:xfrm>
            <a:off x="8201025" y="4154487"/>
            <a:ext cx="95250" cy="723900"/>
          </a:xfrm>
          <a:custGeom>
            <a:avLst/>
            <a:gdLst/>
            <a:ahLst/>
            <a:cxnLst>
              <a:cxn ang="0">
                <a:pos x="0" y="456"/>
              </a:cxn>
              <a:cxn ang="0">
                <a:pos x="60" y="240"/>
              </a:cxn>
              <a:cxn ang="0">
                <a:pos x="0" y="0"/>
              </a:cxn>
            </a:cxnLst>
            <a:rect l="0" t="0" r="r" b="b"/>
            <a:pathLst>
              <a:path w="60" h="456">
                <a:moveTo>
                  <a:pt x="0" y="456"/>
                </a:moveTo>
                <a:cubicBezTo>
                  <a:pt x="30" y="386"/>
                  <a:pt x="60" y="316"/>
                  <a:pt x="60" y="240"/>
                </a:cubicBezTo>
                <a:cubicBezTo>
                  <a:pt x="60" y="164"/>
                  <a:pt x="10" y="42"/>
                  <a:pt x="0" y="0"/>
                </a:cubicBezTo>
              </a:path>
            </a:pathLst>
          </a:custGeom>
          <a:noFill/>
          <a:ln w="76200" cmpd="sng">
            <a:solidFill>
              <a:srgbClr val="FFFFFF"/>
            </a:solidFill>
            <a:round/>
            <a:headEnd type="none" w="med" len="med"/>
            <a:tailEnd type="triangle" w="med" len="med"/>
          </a:ln>
          <a:effectLst>
            <a:outerShdw dist="35921" dir="2700000" algn="ctr" rotWithShape="0">
              <a:srgbClr val="000000"/>
            </a:outerShdw>
          </a:effectLst>
        </p:spPr>
        <p:txBody>
          <a:bodyPr/>
          <a:lstStyle/>
          <a:p>
            <a:pPr>
              <a:defRPr/>
            </a:pPr>
            <a:endParaRPr lang="en-US" sz="3200" dirty="0">
              <a:solidFill>
                <a:srgbClr val="FFFFFF"/>
              </a:solidFill>
              <a:latin typeface="Arial" charset="0"/>
              <a:cs typeface="+mn-cs"/>
            </a:endParaRPr>
          </a:p>
        </p:txBody>
      </p:sp>
      <p:sp>
        <p:nvSpPr>
          <p:cNvPr id="20" name="Freeform 6"/>
          <p:cNvSpPr>
            <a:spLocks/>
          </p:cNvSpPr>
          <p:nvPr/>
        </p:nvSpPr>
        <p:spPr bwMode="auto">
          <a:xfrm>
            <a:off x="5470525" y="3983037"/>
            <a:ext cx="387350" cy="1276350"/>
          </a:xfrm>
          <a:custGeom>
            <a:avLst/>
            <a:gdLst/>
            <a:ahLst/>
            <a:cxnLst>
              <a:cxn ang="0">
                <a:pos x="244" y="0"/>
              </a:cxn>
              <a:cxn ang="0">
                <a:pos x="40" y="252"/>
              </a:cxn>
              <a:cxn ang="0">
                <a:pos x="4" y="552"/>
              </a:cxn>
              <a:cxn ang="0">
                <a:pos x="52" y="804"/>
              </a:cxn>
            </a:cxnLst>
            <a:rect l="0" t="0" r="r" b="b"/>
            <a:pathLst>
              <a:path w="244" h="804">
                <a:moveTo>
                  <a:pt x="244" y="0"/>
                </a:moveTo>
                <a:cubicBezTo>
                  <a:pt x="162" y="80"/>
                  <a:pt x="80" y="160"/>
                  <a:pt x="40" y="252"/>
                </a:cubicBezTo>
                <a:cubicBezTo>
                  <a:pt x="0" y="344"/>
                  <a:pt x="2" y="460"/>
                  <a:pt x="4" y="552"/>
                </a:cubicBezTo>
                <a:cubicBezTo>
                  <a:pt x="6" y="644"/>
                  <a:pt x="44" y="762"/>
                  <a:pt x="52" y="804"/>
                </a:cubicBezTo>
              </a:path>
            </a:pathLst>
          </a:custGeom>
          <a:noFill/>
          <a:ln w="76200" cmpd="sng">
            <a:solidFill>
              <a:srgbClr val="FFFFFF"/>
            </a:solidFill>
            <a:round/>
            <a:headEnd type="none" w="med" len="med"/>
            <a:tailEnd type="triangle" w="med" len="med"/>
          </a:ln>
          <a:effectLst>
            <a:outerShdw dist="35921" dir="2700000" algn="ctr" rotWithShape="0">
              <a:srgbClr val="000000"/>
            </a:outerShdw>
          </a:effectLst>
        </p:spPr>
        <p:txBody>
          <a:bodyPr/>
          <a:lstStyle/>
          <a:p>
            <a:pPr>
              <a:defRPr/>
            </a:pPr>
            <a:endParaRPr lang="en-US" sz="3200" dirty="0">
              <a:solidFill>
                <a:srgbClr val="FFFFFF"/>
              </a:solidFill>
              <a:latin typeface="Arial" charset="0"/>
              <a:cs typeface="+mn-cs"/>
            </a:endParaRPr>
          </a:p>
        </p:txBody>
      </p:sp>
      <p:sp>
        <p:nvSpPr>
          <p:cNvPr id="21" name="Freeform 7"/>
          <p:cNvSpPr>
            <a:spLocks/>
          </p:cNvSpPr>
          <p:nvPr/>
        </p:nvSpPr>
        <p:spPr bwMode="auto">
          <a:xfrm>
            <a:off x="6981825" y="3481387"/>
            <a:ext cx="742950" cy="82550"/>
          </a:xfrm>
          <a:custGeom>
            <a:avLst/>
            <a:gdLst/>
            <a:ahLst/>
            <a:cxnLst>
              <a:cxn ang="0">
                <a:pos x="468" y="52"/>
              </a:cxn>
              <a:cxn ang="0">
                <a:pos x="240" y="4"/>
              </a:cxn>
              <a:cxn ang="0">
                <a:pos x="0" y="28"/>
              </a:cxn>
            </a:cxnLst>
            <a:rect l="0" t="0" r="r" b="b"/>
            <a:pathLst>
              <a:path w="468" h="52">
                <a:moveTo>
                  <a:pt x="468" y="52"/>
                </a:moveTo>
                <a:cubicBezTo>
                  <a:pt x="393" y="30"/>
                  <a:pt x="318" y="8"/>
                  <a:pt x="240" y="4"/>
                </a:cubicBezTo>
                <a:cubicBezTo>
                  <a:pt x="162" y="0"/>
                  <a:pt x="40" y="24"/>
                  <a:pt x="0" y="28"/>
                </a:cubicBezTo>
              </a:path>
            </a:pathLst>
          </a:custGeom>
          <a:noFill/>
          <a:ln w="76200" cap="flat" cmpd="sng">
            <a:solidFill>
              <a:srgbClr val="FFFFFF"/>
            </a:solidFill>
            <a:prstDash val="solid"/>
            <a:round/>
            <a:headEnd type="none" w="med" len="med"/>
            <a:tailEnd type="triangle" w="med" len="med"/>
          </a:ln>
          <a:effectLst>
            <a:outerShdw dist="35921" dir="2700000" algn="ctr" rotWithShape="0">
              <a:srgbClr val="000000"/>
            </a:outerShdw>
          </a:effectLst>
        </p:spPr>
        <p:txBody>
          <a:bodyPr/>
          <a:lstStyle/>
          <a:p>
            <a:pPr>
              <a:defRPr/>
            </a:pPr>
            <a:endParaRPr lang="en-US" sz="3200" dirty="0">
              <a:solidFill>
                <a:srgbClr val="FFFFFF"/>
              </a:solidFill>
              <a:latin typeface="Arial" charset="0"/>
              <a:cs typeface="+mn-cs"/>
            </a:endParaRPr>
          </a:p>
        </p:txBody>
      </p:sp>
      <p:grpSp>
        <p:nvGrpSpPr>
          <p:cNvPr id="22" name="Group 8"/>
          <p:cNvGrpSpPr>
            <a:grpSpLocks/>
          </p:cNvGrpSpPr>
          <p:nvPr/>
        </p:nvGrpSpPr>
        <p:grpSpPr bwMode="auto">
          <a:xfrm>
            <a:off x="5667375" y="3692525"/>
            <a:ext cx="2332038" cy="2066925"/>
            <a:chOff x="1980" y="2085"/>
            <a:chExt cx="1469" cy="1302"/>
          </a:xfrm>
        </p:grpSpPr>
        <p:sp>
          <p:nvSpPr>
            <p:cNvPr id="23" name="Cloud"/>
            <p:cNvSpPr>
              <a:spLocks noChangeAspect="1" noEditPoints="1" noChangeArrowheads="1"/>
            </p:cNvSpPr>
            <p:nvPr/>
          </p:nvSpPr>
          <p:spPr bwMode="auto">
            <a:xfrm>
              <a:off x="1980" y="2085"/>
              <a:ext cx="1469" cy="130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970 w 21600"/>
                <a:gd name="T13" fmla="*/ 3268 h 21600"/>
                <a:gd name="T14" fmla="*/ 17086 w 21600"/>
                <a:gd name="T15" fmla="*/ 17336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0">
              <a:gsLst>
                <a:gs pos="0">
                  <a:srgbClr val="FF0066"/>
                </a:gs>
                <a:gs pos="100000">
                  <a:srgbClr val="76002F"/>
                </a:gs>
              </a:gsLst>
              <a:path path="rect">
                <a:fillToRect l="50000" t="50000" r="50000" b="50000"/>
              </a:path>
            </a:gradFill>
            <a:ln w="9525">
              <a:solidFill>
                <a:schemeClr val="tx1"/>
              </a:solidFill>
              <a:miter lim="800000"/>
              <a:headEnd/>
              <a:tailEnd/>
            </a:ln>
          </p:spPr>
          <p:txBody>
            <a:bodyPr/>
            <a:lstStyle/>
            <a:p>
              <a:pPr>
                <a:defRPr/>
              </a:pPr>
              <a:endParaRPr lang="en-US" sz="3200" dirty="0">
                <a:solidFill>
                  <a:srgbClr val="FFFFFF"/>
                </a:solidFill>
                <a:cs typeface="+mn-cs"/>
              </a:endParaRPr>
            </a:p>
          </p:txBody>
        </p:sp>
        <p:sp>
          <p:nvSpPr>
            <p:cNvPr id="24" name="Text Box 10"/>
            <p:cNvSpPr txBox="1">
              <a:spLocks noChangeArrowheads="1"/>
            </p:cNvSpPr>
            <p:nvPr/>
          </p:nvSpPr>
          <p:spPr bwMode="auto">
            <a:xfrm>
              <a:off x="2256" y="2484"/>
              <a:ext cx="1116" cy="404"/>
            </a:xfrm>
            <a:prstGeom prst="rect">
              <a:avLst/>
            </a:prstGeom>
            <a:noFill/>
            <a:ln w="9525">
              <a:noFill/>
              <a:miter lim="800000"/>
              <a:headEnd/>
              <a:tailEnd/>
            </a:ln>
            <a:effectLst>
              <a:outerShdw dist="35921" dir="2700000" algn="ctr" rotWithShape="0">
                <a:srgbClr val="000000"/>
              </a:outerShdw>
            </a:effectLst>
          </p:spPr>
          <p:txBody>
            <a:bodyPr>
              <a:spAutoFit/>
            </a:bodyPr>
            <a:lstStyle/>
            <a:p>
              <a:pPr>
                <a:spcBef>
                  <a:spcPct val="50000"/>
                </a:spcBef>
                <a:defRPr/>
              </a:pPr>
              <a:r>
                <a:rPr lang="en-US" sz="3600" b="1" dirty="0">
                  <a:solidFill>
                    <a:srgbClr val="FFFF00"/>
                  </a:solidFill>
                  <a:latin typeface="Arial" charset="0"/>
                  <a:cs typeface="+mn-cs"/>
                </a:rPr>
                <a:t>Nebula</a:t>
              </a:r>
            </a:p>
          </p:txBody>
        </p:sp>
      </p:grpSp>
      <p:grpSp>
        <p:nvGrpSpPr>
          <p:cNvPr id="25" name="Group 11"/>
          <p:cNvGrpSpPr>
            <a:grpSpLocks/>
          </p:cNvGrpSpPr>
          <p:nvPr/>
        </p:nvGrpSpPr>
        <p:grpSpPr bwMode="auto">
          <a:xfrm>
            <a:off x="4972050" y="3143250"/>
            <a:ext cx="3867150" cy="3028950"/>
            <a:chOff x="1560" y="1812"/>
            <a:chExt cx="2460" cy="1884"/>
          </a:xfrm>
        </p:grpSpPr>
        <p:sp>
          <p:nvSpPr>
            <p:cNvPr id="26" name="Line 12"/>
            <p:cNvSpPr>
              <a:spLocks noChangeShapeType="1"/>
            </p:cNvSpPr>
            <p:nvPr/>
          </p:nvSpPr>
          <p:spPr bwMode="auto">
            <a:xfrm flipH="1">
              <a:off x="1860" y="3192"/>
              <a:ext cx="444" cy="408"/>
            </a:xfrm>
            <a:prstGeom prst="line">
              <a:avLst/>
            </a:prstGeom>
            <a:noFill/>
            <a:ln w="88900">
              <a:solidFill>
                <a:srgbClr val="FF0000"/>
              </a:solidFill>
              <a:round/>
              <a:headEnd/>
              <a:tailEnd type="triangle" w="med" len="med"/>
            </a:ln>
            <a:effectLst>
              <a:outerShdw dist="35921" dir="2700000" algn="ctr" rotWithShape="0">
                <a:srgbClr val="000000"/>
              </a:outerShdw>
            </a:effectLst>
          </p:spPr>
          <p:txBody>
            <a:bodyPr/>
            <a:lstStyle/>
            <a:p>
              <a:pPr>
                <a:defRPr/>
              </a:pPr>
              <a:endParaRPr lang="en-US" sz="3200" dirty="0">
                <a:solidFill>
                  <a:srgbClr val="FFFFFF"/>
                </a:solidFill>
                <a:latin typeface="Arial" charset="0"/>
                <a:cs typeface="+mn-cs"/>
              </a:endParaRPr>
            </a:p>
          </p:txBody>
        </p:sp>
        <p:sp>
          <p:nvSpPr>
            <p:cNvPr id="27" name="Line 13"/>
            <p:cNvSpPr>
              <a:spLocks noChangeShapeType="1"/>
            </p:cNvSpPr>
            <p:nvPr/>
          </p:nvSpPr>
          <p:spPr bwMode="auto">
            <a:xfrm>
              <a:off x="2868" y="3216"/>
              <a:ext cx="288" cy="480"/>
            </a:xfrm>
            <a:prstGeom prst="line">
              <a:avLst/>
            </a:prstGeom>
            <a:noFill/>
            <a:ln w="88900">
              <a:solidFill>
                <a:srgbClr val="FF0000"/>
              </a:solidFill>
              <a:round/>
              <a:headEnd/>
              <a:tailEnd type="triangle" w="med" len="med"/>
            </a:ln>
            <a:effectLst>
              <a:outerShdw dist="35921" dir="2700000" algn="ctr" rotWithShape="0">
                <a:srgbClr val="000000"/>
              </a:outerShdw>
            </a:effectLst>
          </p:spPr>
          <p:txBody>
            <a:bodyPr/>
            <a:lstStyle/>
            <a:p>
              <a:pPr>
                <a:defRPr/>
              </a:pPr>
              <a:endParaRPr lang="en-US" sz="3200" dirty="0">
                <a:solidFill>
                  <a:srgbClr val="FFFFFF"/>
                </a:solidFill>
                <a:latin typeface="Arial" charset="0"/>
                <a:cs typeface="+mn-cs"/>
              </a:endParaRPr>
            </a:p>
          </p:txBody>
        </p:sp>
        <p:sp>
          <p:nvSpPr>
            <p:cNvPr id="28" name="Line 14"/>
            <p:cNvSpPr>
              <a:spLocks noChangeShapeType="1"/>
            </p:cNvSpPr>
            <p:nvPr/>
          </p:nvSpPr>
          <p:spPr bwMode="auto">
            <a:xfrm flipV="1">
              <a:off x="3336" y="2784"/>
              <a:ext cx="684" cy="24"/>
            </a:xfrm>
            <a:prstGeom prst="line">
              <a:avLst/>
            </a:prstGeom>
            <a:noFill/>
            <a:ln w="88900">
              <a:solidFill>
                <a:srgbClr val="FF0000"/>
              </a:solidFill>
              <a:round/>
              <a:headEnd/>
              <a:tailEnd type="triangle" w="med" len="med"/>
            </a:ln>
            <a:effectLst>
              <a:outerShdw dist="35921" dir="2700000" algn="ctr" rotWithShape="0">
                <a:srgbClr val="000000"/>
              </a:outerShdw>
            </a:effectLst>
          </p:spPr>
          <p:txBody>
            <a:bodyPr/>
            <a:lstStyle/>
            <a:p>
              <a:pPr>
                <a:defRPr/>
              </a:pPr>
              <a:endParaRPr lang="en-US" sz="3200" dirty="0">
                <a:solidFill>
                  <a:srgbClr val="FFFFFF"/>
                </a:solidFill>
                <a:latin typeface="Arial" charset="0"/>
                <a:cs typeface="+mn-cs"/>
              </a:endParaRPr>
            </a:p>
          </p:txBody>
        </p:sp>
        <p:sp>
          <p:nvSpPr>
            <p:cNvPr id="29" name="Line 15"/>
            <p:cNvSpPr>
              <a:spLocks noChangeShapeType="1"/>
            </p:cNvSpPr>
            <p:nvPr/>
          </p:nvSpPr>
          <p:spPr bwMode="auto">
            <a:xfrm flipV="1">
              <a:off x="3204" y="2112"/>
              <a:ext cx="456" cy="336"/>
            </a:xfrm>
            <a:prstGeom prst="line">
              <a:avLst/>
            </a:prstGeom>
            <a:noFill/>
            <a:ln w="76200">
              <a:solidFill>
                <a:srgbClr val="FF0000"/>
              </a:solidFill>
              <a:round/>
              <a:headEnd/>
              <a:tailEnd type="triangle" w="med" len="med"/>
            </a:ln>
            <a:effectLst>
              <a:outerShdw dist="35921" dir="2700000" algn="ctr" rotWithShape="0">
                <a:srgbClr val="000000"/>
              </a:outerShdw>
            </a:effectLst>
          </p:spPr>
          <p:txBody>
            <a:bodyPr/>
            <a:lstStyle/>
            <a:p>
              <a:pPr>
                <a:defRPr/>
              </a:pPr>
              <a:endParaRPr lang="en-US" sz="3200" dirty="0">
                <a:solidFill>
                  <a:srgbClr val="FFFFFF"/>
                </a:solidFill>
                <a:latin typeface="Arial" charset="0"/>
                <a:cs typeface="+mn-cs"/>
              </a:endParaRPr>
            </a:p>
          </p:txBody>
        </p:sp>
        <p:sp>
          <p:nvSpPr>
            <p:cNvPr id="30" name="Line 16"/>
            <p:cNvSpPr>
              <a:spLocks noChangeShapeType="1"/>
            </p:cNvSpPr>
            <p:nvPr/>
          </p:nvSpPr>
          <p:spPr bwMode="auto">
            <a:xfrm flipH="1" flipV="1">
              <a:off x="2448" y="1812"/>
              <a:ext cx="288" cy="528"/>
            </a:xfrm>
            <a:prstGeom prst="line">
              <a:avLst/>
            </a:prstGeom>
            <a:noFill/>
            <a:ln w="88900">
              <a:solidFill>
                <a:srgbClr val="FF0000"/>
              </a:solidFill>
              <a:round/>
              <a:headEnd/>
              <a:tailEnd type="triangle" w="med" len="med"/>
            </a:ln>
            <a:effectLst>
              <a:outerShdw dist="35921" dir="2700000" algn="ctr" rotWithShape="0">
                <a:srgbClr val="000000"/>
              </a:outerShdw>
            </a:effectLst>
          </p:spPr>
          <p:txBody>
            <a:bodyPr/>
            <a:lstStyle/>
            <a:p>
              <a:pPr>
                <a:defRPr/>
              </a:pPr>
              <a:endParaRPr lang="en-US" sz="3200" dirty="0">
                <a:solidFill>
                  <a:srgbClr val="FFFFFF"/>
                </a:solidFill>
                <a:latin typeface="Arial" charset="0"/>
                <a:cs typeface="+mn-cs"/>
              </a:endParaRPr>
            </a:p>
          </p:txBody>
        </p:sp>
        <p:sp>
          <p:nvSpPr>
            <p:cNvPr id="31" name="Line 17"/>
            <p:cNvSpPr>
              <a:spLocks noChangeShapeType="1"/>
            </p:cNvSpPr>
            <p:nvPr/>
          </p:nvSpPr>
          <p:spPr bwMode="auto">
            <a:xfrm flipH="1" flipV="1">
              <a:off x="1560" y="2220"/>
              <a:ext cx="660" cy="300"/>
            </a:xfrm>
            <a:prstGeom prst="line">
              <a:avLst/>
            </a:prstGeom>
            <a:noFill/>
            <a:ln w="88900">
              <a:solidFill>
                <a:srgbClr val="FF0000"/>
              </a:solidFill>
              <a:round/>
              <a:headEnd/>
              <a:tailEnd type="triangle" w="med" len="med"/>
            </a:ln>
            <a:effectLst>
              <a:outerShdw dist="35921" dir="2700000" algn="ctr" rotWithShape="0">
                <a:srgbClr val="000000"/>
              </a:outerShdw>
            </a:effectLst>
          </p:spPr>
          <p:txBody>
            <a:bodyPr/>
            <a:lstStyle/>
            <a:p>
              <a:pPr>
                <a:defRPr/>
              </a:pPr>
              <a:endParaRPr lang="en-US" sz="3200" dirty="0">
                <a:solidFill>
                  <a:srgbClr val="FFFFFF"/>
                </a:solidFill>
                <a:latin typeface="Arial" charset="0"/>
                <a:cs typeface="+mn-cs"/>
              </a:endParaRPr>
            </a:p>
          </p:txBody>
        </p:sp>
      </p:grpSp>
      <p:sp>
        <p:nvSpPr>
          <p:cNvPr id="32" name="Rectangle 18"/>
          <p:cNvSpPr/>
          <p:nvPr/>
        </p:nvSpPr>
        <p:spPr>
          <a:xfrm>
            <a:off x="362485" y="4473978"/>
            <a:ext cx="4404267" cy="1384995"/>
          </a:xfrm>
          <a:prstGeom prst="rect">
            <a:avLst/>
          </a:prstGeom>
        </p:spPr>
        <p:txBody>
          <a:bodyPr wrap="square">
            <a:spAutoFit/>
          </a:bodyPr>
          <a:lstStyle/>
          <a:p>
            <a:pPr algn="ctr">
              <a:buFont typeface="Monotype Sorts" pitchFamily="2" charset="2"/>
              <a:buNone/>
              <a:defRPr/>
            </a:pPr>
            <a:r>
              <a:rPr lang="pt-BR" sz="2800" dirty="0" smtClean="0">
                <a:solidFill>
                  <a:srgbClr val="FFFFFF"/>
                </a:solidFill>
                <a:cs typeface="+mn-cs"/>
              </a:rPr>
              <a:t>Problema: Nuvens </a:t>
            </a:r>
            <a:r>
              <a:rPr lang="pt-BR" sz="2800" dirty="0">
                <a:solidFill>
                  <a:srgbClr val="FFFFFF"/>
                </a:solidFill>
                <a:cs typeface="+mn-cs"/>
              </a:rPr>
              <a:t>de gás e poeira irão expandir NÃO contrair.</a:t>
            </a:r>
            <a:endParaRPr lang="en-US" sz="2800" dirty="0">
              <a:solidFill>
                <a:srgbClr val="FFFFFF"/>
              </a:solidFill>
              <a:cs typeface="+mn-cs"/>
            </a:endParaRPr>
          </a:p>
        </p:txBody>
      </p:sp>
    </p:spTree>
    <p:extLst>
      <p:ext uri="{BB962C8B-B14F-4D97-AF65-F5344CB8AC3E}">
        <p14:creationId xmlns:p14="http://schemas.microsoft.com/office/powerpoint/2010/main" val="423499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1500"/>
                            </p:stCondLst>
                            <p:childTnLst>
                              <p:par>
                                <p:cTn id="18" presetID="22" presetClass="entr" presetSubtype="2"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right)">
                                      <p:cBhvr>
                                        <p:cTn id="20" dur="500"/>
                                        <p:tgtEl>
                                          <p:spTgt spid="21"/>
                                        </p:tgtEl>
                                      </p:cBhvr>
                                    </p:animEffect>
                                  </p:childTnLst>
                                </p:cTn>
                              </p:par>
                            </p:childTnLst>
                          </p:cTn>
                        </p:par>
                        <p:par>
                          <p:cTn id="21" fill="hold">
                            <p:stCondLst>
                              <p:cond delay="2000"/>
                            </p:stCondLst>
                            <p:childTnLst>
                              <p:par>
                                <p:cTn id="22" presetID="22" presetClass="entr" presetSubtype="1"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up)">
                                      <p:cBhvr>
                                        <p:cTn id="24" dur="500"/>
                                        <p:tgtEl>
                                          <p:spTgt spid="20"/>
                                        </p:tgtEl>
                                      </p:cBhvr>
                                    </p:animEffec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fltVal val="0"/>
                                          </p:val>
                                        </p:tav>
                                        <p:tav tm="100000">
                                          <p:val>
                                            <p:strVal val="#ppt_w"/>
                                          </p:val>
                                        </p:tav>
                                      </p:tavLst>
                                    </p:anim>
                                    <p:anim calcmode="lin" valueType="num">
                                      <p:cBhvr>
                                        <p:cTn id="32" dur="500" fill="hold"/>
                                        <p:tgtEl>
                                          <p:spTgt spid="25"/>
                                        </p:tgtEl>
                                        <p:attrNameLst>
                                          <p:attrName>ppt_h</p:attrName>
                                        </p:attrNameLst>
                                      </p:cBhvr>
                                      <p:tavLst>
                                        <p:tav tm="0">
                                          <p:val>
                                            <p:fltVal val="0"/>
                                          </p:val>
                                        </p:tav>
                                        <p:tav tm="100000">
                                          <p:val>
                                            <p:strVal val="#ppt_h"/>
                                          </p:val>
                                        </p:tav>
                                      </p:tavLst>
                                    </p:anim>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5"/>
          <p:cNvSpPr>
            <a:spLocks noGrp="1" noChangeArrowheads="1"/>
          </p:cNvSpPr>
          <p:nvPr>
            <p:ph type="title"/>
          </p:nvPr>
        </p:nvSpPr>
        <p:spPr>
          <a:xfrm>
            <a:off x="685800" y="0"/>
            <a:ext cx="7772400" cy="900113"/>
          </a:xfrm>
        </p:spPr>
        <p:txBody>
          <a:bodyPr/>
          <a:lstStyle/>
          <a:p>
            <a:r>
              <a:rPr lang="pt-BR" altLang="pt-BR" sz="5400" dirty="0" smtClean="0"/>
              <a:t>Origem</a:t>
            </a:r>
            <a:r>
              <a:rPr lang="en-US" altLang="pt-BR" sz="5400" dirty="0" smtClean="0"/>
              <a:t> </a:t>
            </a:r>
            <a:r>
              <a:rPr lang="en-US" altLang="pt-BR" sz="5400" dirty="0" smtClean="0"/>
              <a:t>das Galáxias</a:t>
            </a:r>
          </a:p>
        </p:txBody>
      </p:sp>
      <p:pic>
        <p:nvPicPr>
          <p:cNvPr id="97284" name="Picture 6" descr="FormGalaxy"/>
          <p:cNvPicPr>
            <a:picLocks noChangeAspect="1" noChangeArrowheads="1"/>
          </p:cNvPicPr>
          <p:nvPr/>
        </p:nvPicPr>
        <p:blipFill>
          <a:blip r:embed="rId3">
            <a:clrChange>
              <a:clrFrom>
                <a:srgbClr val="FEFDFC"/>
              </a:clrFrom>
              <a:clrTo>
                <a:srgbClr val="FEFDFC">
                  <a:alpha val="0"/>
                </a:srgbClr>
              </a:clrTo>
            </a:clrChange>
            <a:extLst>
              <a:ext uri="{28A0092B-C50C-407E-A947-70E740481C1C}">
                <a14:useLocalDpi xmlns:a14="http://schemas.microsoft.com/office/drawing/2010/main" val="0"/>
              </a:ext>
            </a:extLst>
          </a:blip>
          <a:srcRect/>
          <a:stretch>
            <a:fillRect/>
          </a:stretch>
        </p:blipFill>
        <p:spPr bwMode="auto">
          <a:xfrm>
            <a:off x="409575" y="1524000"/>
            <a:ext cx="427513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p:nvSpPr>
        <p:spPr bwMode="auto">
          <a:xfrm>
            <a:off x="4724400" y="1905000"/>
            <a:ext cx="3886200" cy="457200"/>
          </a:xfrm>
          <a:prstGeom prst="rect">
            <a:avLst/>
          </a:prstGeom>
          <a:noFill/>
          <a:ln>
            <a:noFill/>
          </a:ln>
          <a:effectLst/>
          <a:extLst/>
        </p:spPr>
        <p:txBody>
          <a:bodyPr>
            <a:spAutoFit/>
          </a:bodyPr>
          <a:lstStyle/>
          <a:p>
            <a:pPr eaLnBrk="1" hangingPunct="1">
              <a:spcBef>
                <a:spcPct val="50000"/>
              </a:spcBef>
              <a:defRPr/>
            </a:pPr>
            <a:r>
              <a:rPr lang="pt-BR" altLang="pt-BR" sz="2400" b="1" dirty="0">
                <a:solidFill>
                  <a:schemeClr val="bg1"/>
                </a:solidFill>
                <a:effectLst>
                  <a:outerShdw blurRad="38100" dist="38100" dir="2700000" algn="tl">
                    <a:srgbClr val="000000">
                      <a:alpha val="43137"/>
                    </a:srgbClr>
                  </a:outerShdw>
                </a:effectLst>
              </a:rPr>
              <a:t>O que causou a rotação?</a:t>
            </a:r>
          </a:p>
        </p:txBody>
      </p:sp>
      <p:sp>
        <p:nvSpPr>
          <p:cNvPr id="7" name="Text Box 8"/>
          <p:cNvSpPr txBox="1">
            <a:spLocks noChangeArrowheads="1"/>
          </p:cNvSpPr>
          <p:nvPr/>
        </p:nvSpPr>
        <p:spPr bwMode="auto">
          <a:xfrm>
            <a:off x="4724400" y="2743200"/>
            <a:ext cx="3886200" cy="830263"/>
          </a:xfrm>
          <a:prstGeom prst="rect">
            <a:avLst/>
          </a:prstGeom>
          <a:noFill/>
          <a:ln>
            <a:noFill/>
          </a:ln>
          <a:effectLst/>
          <a:extLst/>
        </p:spPr>
        <p:txBody>
          <a:bodyPr>
            <a:spAutoFit/>
          </a:bodyPr>
          <a:lstStyle/>
          <a:p>
            <a:pPr eaLnBrk="1" hangingPunct="1">
              <a:spcBef>
                <a:spcPct val="50000"/>
              </a:spcBef>
              <a:defRPr/>
            </a:pPr>
            <a:r>
              <a:rPr lang="pt-BR" altLang="pt-BR" sz="2400" b="1" dirty="0">
                <a:solidFill>
                  <a:schemeClr val="bg1"/>
                </a:solidFill>
                <a:effectLst>
                  <a:outerShdw blurRad="38100" dist="38100" dir="2700000" algn="tl">
                    <a:srgbClr val="000000">
                      <a:alpha val="43137"/>
                    </a:srgbClr>
                  </a:outerShdw>
                </a:effectLst>
              </a:rPr>
              <a:t>O que causou a pressão para a murchar?</a:t>
            </a:r>
          </a:p>
        </p:txBody>
      </p:sp>
      <p:sp>
        <p:nvSpPr>
          <p:cNvPr id="8" name="Text Box 9"/>
          <p:cNvSpPr txBox="1">
            <a:spLocks noChangeArrowheads="1"/>
          </p:cNvSpPr>
          <p:nvPr/>
        </p:nvSpPr>
        <p:spPr bwMode="auto">
          <a:xfrm>
            <a:off x="4737100" y="3705225"/>
            <a:ext cx="3886200" cy="1570038"/>
          </a:xfrm>
          <a:prstGeom prst="rect">
            <a:avLst/>
          </a:prstGeom>
          <a:noFill/>
          <a:ln>
            <a:noFill/>
          </a:ln>
          <a:effectLst/>
          <a:extLst/>
        </p:spPr>
        <p:txBody>
          <a:bodyPr>
            <a:spAutoFit/>
          </a:bodyPr>
          <a:lstStyle/>
          <a:p>
            <a:pPr eaLnBrk="1" hangingPunct="1">
              <a:spcBef>
                <a:spcPct val="50000"/>
              </a:spcBef>
              <a:defRPr/>
            </a:pPr>
            <a:r>
              <a:rPr lang="pt-BR" altLang="pt-BR" sz="2400" b="1" dirty="0">
                <a:solidFill>
                  <a:schemeClr val="bg1"/>
                </a:solidFill>
                <a:effectLst>
                  <a:outerShdw blurRad="38100" dist="38100" dir="2700000" algn="tl">
                    <a:srgbClr val="000000">
                      <a:alpha val="43137"/>
                    </a:srgbClr>
                  </a:outerShdw>
                </a:effectLst>
              </a:rPr>
              <a:t>O que parou a gravidade para não criar uma estrela do tamanho da galáxia?</a:t>
            </a:r>
          </a:p>
        </p:txBody>
      </p:sp>
      <p:sp>
        <p:nvSpPr>
          <p:cNvPr id="9" name="Text Box 11"/>
          <p:cNvSpPr txBox="1">
            <a:spLocks noChangeArrowheads="1"/>
          </p:cNvSpPr>
          <p:nvPr/>
        </p:nvSpPr>
        <p:spPr bwMode="auto">
          <a:xfrm>
            <a:off x="4737100" y="5654675"/>
            <a:ext cx="4038600" cy="830263"/>
          </a:xfrm>
          <a:prstGeom prst="rect">
            <a:avLst/>
          </a:prstGeom>
          <a:noFill/>
          <a:ln>
            <a:noFill/>
          </a:ln>
          <a:effectLst/>
          <a:extLst/>
        </p:spPr>
        <p:txBody>
          <a:bodyPr>
            <a:spAutoFit/>
          </a:bodyPr>
          <a:lstStyle/>
          <a:p>
            <a:pPr eaLnBrk="1" hangingPunct="1">
              <a:spcBef>
                <a:spcPct val="50000"/>
              </a:spcBef>
              <a:defRPr/>
            </a:pPr>
            <a:r>
              <a:rPr lang="pt-BR" altLang="pt-BR" sz="2400" b="1" dirty="0">
                <a:solidFill>
                  <a:schemeClr val="bg1"/>
                </a:solidFill>
                <a:effectLst>
                  <a:outerShdw blurRad="38100" dist="38100" dir="2700000" algn="tl">
                    <a:srgbClr val="000000">
                      <a:alpha val="43137"/>
                    </a:srgbClr>
                  </a:outerShdw>
                </a:effectLst>
              </a:rPr>
              <a:t>O que separou as estrilas em fitas?</a:t>
            </a:r>
          </a:p>
        </p:txBody>
      </p:sp>
      <p:sp>
        <p:nvSpPr>
          <p:cNvPr id="10" name="Rectangle 12"/>
          <p:cNvSpPr>
            <a:spLocks noChangeArrowheads="1"/>
          </p:cNvSpPr>
          <p:nvPr/>
        </p:nvSpPr>
        <p:spPr bwMode="auto">
          <a:xfrm>
            <a:off x="3733800" y="2895600"/>
            <a:ext cx="76200" cy="228600"/>
          </a:xfrm>
          <a:prstGeom prst="rect">
            <a:avLst/>
          </a:prstGeom>
          <a:solidFill>
            <a:schemeClr val="tx1"/>
          </a:solidFill>
          <a:ln w="9525">
            <a:solidFill>
              <a:schemeClr val="tx1"/>
            </a:solidFill>
            <a:miter lim="800000"/>
            <a:headEnd/>
            <a:tailEnd/>
          </a:ln>
        </p:spPr>
        <p:txBody>
          <a:bodyPr wrap="none" anchor="ctr"/>
          <a:lstStyle/>
          <a:p>
            <a:pPr eaLnBrk="1" hangingPunct="1">
              <a:defRPr/>
            </a:pPr>
            <a:endParaRPr lang="pt-BR" altLang="pt-BR" dirty="0">
              <a:solidFill>
                <a:schemeClr val="bg1"/>
              </a:solidFill>
              <a:effectLst>
                <a:outerShdw blurRad="38100" dist="38100" dir="2700000" algn="tl">
                  <a:srgbClr val="000000">
                    <a:alpha val="43137"/>
                  </a:srgbClr>
                </a:outerShdw>
              </a:effectLst>
              <a:latin typeface="Arial" charset="0"/>
              <a:cs typeface="Arial" charset="0"/>
            </a:endParaRPr>
          </a:p>
        </p:txBody>
      </p:sp>
      <p:sp>
        <p:nvSpPr>
          <p:cNvPr id="11" name="Line 13"/>
          <p:cNvSpPr>
            <a:spLocks noChangeShapeType="1"/>
          </p:cNvSpPr>
          <p:nvPr/>
        </p:nvSpPr>
        <p:spPr bwMode="auto">
          <a:xfrm flipH="1">
            <a:off x="2057400" y="2209800"/>
            <a:ext cx="2590800" cy="990600"/>
          </a:xfrm>
          <a:prstGeom prst="line">
            <a:avLst/>
          </a:prstGeom>
          <a:noFill/>
          <a:ln w="9525">
            <a:solidFill>
              <a:srgbClr val="FF6600"/>
            </a:solidFill>
            <a:round/>
            <a:headEnd/>
            <a:tailEnd type="triangle" w="med" len="med"/>
          </a:ln>
        </p:spPr>
        <p:txBody>
          <a:bodyPr/>
          <a:lstStyle/>
          <a:p>
            <a:pPr>
              <a:defRPr/>
            </a:pPr>
            <a:endParaRPr lang="en-US" dirty="0">
              <a:solidFill>
                <a:schemeClr val="bg1"/>
              </a:solidFill>
              <a:effectLst>
                <a:outerShdw blurRad="38100" dist="38100" dir="2700000" algn="tl">
                  <a:srgbClr val="000000">
                    <a:alpha val="43137"/>
                  </a:srgbClr>
                </a:outerShdw>
              </a:effectLst>
              <a:latin typeface="Arial" charset="0"/>
              <a:cs typeface="Arial" charset="0"/>
            </a:endParaRPr>
          </a:p>
        </p:txBody>
      </p:sp>
      <p:sp>
        <p:nvSpPr>
          <p:cNvPr id="12" name="Line 14"/>
          <p:cNvSpPr>
            <a:spLocks noChangeShapeType="1"/>
          </p:cNvSpPr>
          <p:nvPr/>
        </p:nvSpPr>
        <p:spPr bwMode="auto">
          <a:xfrm flipH="1">
            <a:off x="1905000" y="2209800"/>
            <a:ext cx="2743200" cy="2590800"/>
          </a:xfrm>
          <a:prstGeom prst="line">
            <a:avLst/>
          </a:prstGeom>
          <a:noFill/>
          <a:ln w="9525">
            <a:solidFill>
              <a:srgbClr val="FF6600"/>
            </a:solidFill>
            <a:round/>
            <a:headEnd/>
            <a:tailEnd type="triangle" w="med" len="med"/>
          </a:ln>
        </p:spPr>
        <p:txBody>
          <a:bodyPr/>
          <a:lstStyle/>
          <a:p>
            <a:pPr>
              <a:defRPr/>
            </a:pPr>
            <a:endParaRPr lang="en-US" dirty="0">
              <a:solidFill>
                <a:schemeClr val="bg1"/>
              </a:solidFill>
              <a:effectLst>
                <a:outerShdw blurRad="38100" dist="38100" dir="2700000" algn="tl">
                  <a:srgbClr val="000000">
                    <a:alpha val="43137"/>
                  </a:srgbClr>
                </a:outerShdw>
              </a:effectLst>
              <a:latin typeface="Arial" charset="0"/>
              <a:cs typeface="Arial" charset="0"/>
            </a:endParaRPr>
          </a:p>
        </p:txBody>
      </p:sp>
      <p:sp>
        <p:nvSpPr>
          <p:cNvPr id="13" name="Line 15"/>
          <p:cNvSpPr>
            <a:spLocks noChangeShapeType="1"/>
          </p:cNvSpPr>
          <p:nvPr/>
        </p:nvSpPr>
        <p:spPr bwMode="auto">
          <a:xfrm>
            <a:off x="3733800" y="2362200"/>
            <a:ext cx="0" cy="1143000"/>
          </a:xfrm>
          <a:prstGeom prst="line">
            <a:avLst/>
          </a:prstGeom>
          <a:noFill/>
          <a:ln w="127000">
            <a:solidFill>
              <a:srgbClr val="FF6600"/>
            </a:solidFill>
            <a:round/>
            <a:headEnd/>
            <a:tailEnd type="triangle" w="med" len="med"/>
          </a:ln>
        </p:spPr>
        <p:txBody>
          <a:bodyPr/>
          <a:lstStyle/>
          <a:p>
            <a:pPr>
              <a:defRPr/>
            </a:pPr>
            <a:endParaRPr lang="en-US" dirty="0">
              <a:solidFill>
                <a:schemeClr val="bg1"/>
              </a:solidFill>
              <a:effectLst>
                <a:outerShdw blurRad="38100" dist="38100" dir="2700000" algn="tl">
                  <a:srgbClr val="000000">
                    <a:alpha val="43137"/>
                  </a:srgbClr>
                </a:outerShdw>
              </a:effectLst>
              <a:latin typeface="Arial" charset="0"/>
              <a:cs typeface="Arial" charset="0"/>
            </a:endParaRPr>
          </a:p>
        </p:txBody>
      </p:sp>
      <p:sp>
        <p:nvSpPr>
          <p:cNvPr id="14" name="Line 17"/>
          <p:cNvSpPr>
            <a:spLocks noChangeShapeType="1"/>
          </p:cNvSpPr>
          <p:nvPr/>
        </p:nvSpPr>
        <p:spPr bwMode="auto">
          <a:xfrm flipH="1" flipV="1">
            <a:off x="4191000" y="5257800"/>
            <a:ext cx="457200" cy="609600"/>
          </a:xfrm>
          <a:prstGeom prst="line">
            <a:avLst/>
          </a:prstGeom>
          <a:noFill/>
          <a:ln w="9525">
            <a:solidFill>
              <a:srgbClr val="FF6600"/>
            </a:solidFill>
            <a:round/>
            <a:headEnd/>
            <a:tailEnd type="triangle" w="med" len="med"/>
          </a:ln>
        </p:spPr>
        <p:txBody>
          <a:bodyPr/>
          <a:lstStyle/>
          <a:p>
            <a:pPr>
              <a:defRPr/>
            </a:pPr>
            <a:endParaRPr lang="en-US" dirty="0">
              <a:solidFill>
                <a:schemeClr val="bg1"/>
              </a:solidFill>
              <a:effectLst>
                <a:outerShdw blurRad="38100" dist="38100" dir="2700000" algn="tl">
                  <a:srgbClr val="000000">
                    <a:alpha val="43137"/>
                  </a:srgbClr>
                </a:outerShdw>
              </a:effectLst>
              <a:latin typeface="Arial" charset="0"/>
              <a:cs typeface="Arial" charset="0"/>
            </a:endParaRPr>
          </a:p>
        </p:txBody>
      </p:sp>
      <p:sp>
        <p:nvSpPr>
          <p:cNvPr id="15" name="Título 1"/>
          <p:cNvSpPr txBox="1">
            <a:spLocks/>
          </p:cNvSpPr>
          <p:nvPr/>
        </p:nvSpPr>
        <p:spPr bwMode="auto">
          <a:xfrm>
            <a:off x="76200" y="228600"/>
            <a:ext cx="90678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r>
              <a:rPr lang="pt-BR" b="1" kern="0" dirty="0" smtClean="0">
                <a:solidFill>
                  <a:schemeClr val="bg1"/>
                </a:solidFill>
              </a:rPr>
              <a:t>Problemas Para Esta Explicação</a:t>
            </a:r>
            <a:endParaRPr lang="pt-BR" b="1" kern="0" dirty="0">
              <a:solidFill>
                <a:schemeClr val="bg1"/>
              </a:solidFill>
            </a:endParaRPr>
          </a:p>
        </p:txBody>
      </p:sp>
    </p:spTree>
    <p:extLst>
      <p:ext uri="{BB962C8B-B14F-4D97-AF65-F5344CB8AC3E}">
        <p14:creationId xmlns:p14="http://schemas.microsoft.com/office/powerpoint/2010/main" val="323099572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381000" y="3697287"/>
            <a:ext cx="8564563" cy="1431925"/>
          </a:xfrm>
          <a:prstGeom prst="rect">
            <a:avLst/>
          </a:prstGeom>
          <a:solidFill>
            <a:srgbClr val="000000"/>
          </a:solidFill>
          <a:ln w="38100">
            <a:solidFill>
              <a:srgbClr val="3333FF"/>
            </a:solidFill>
            <a:miter lim="800000"/>
            <a:headEnd/>
            <a:tailEnd/>
          </a:ln>
          <a:effectLst>
            <a:prstShdw prst="shdw17" dist="17961" dir="2700000">
              <a:srgbClr val="1F1F99"/>
            </a:prstShdw>
          </a:effectLst>
        </p:spPr>
        <p:txBody>
          <a:bodyPr wrap="none" anchor="ctr"/>
          <a:lstStyle/>
          <a:p>
            <a:pPr algn="ctr">
              <a:defRPr/>
            </a:pPr>
            <a:endParaRPr lang="en-US" sz="2400" dirty="0">
              <a:solidFill>
                <a:srgbClr val="333333"/>
              </a:solidFill>
              <a:latin typeface="Times New Roman" pitchFamily="18" charset="0"/>
              <a:cs typeface="+mn-cs"/>
            </a:endParaRPr>
          </a:p>
        </p:txBody>
      </p:sp>
      <p:grpSp>
        <p:nvGrpSpPr>
          <p:cNvPr id="2" name="Group 4"/>
          <p:cNvGrpSpPr>
            <a:grpSpLocks/>
          </p:cNvGrpSpPr>
          <p:nvPr/>
        </p:nvGrpSpPr>
        <p:grpSpPr bwMode="auto">
          <a:xfrm>
            <a:off x="376238" y="3762375"/>
            <a:ext cx="5456237" cy="1262062"/>
            <a:chOff x="237" y="2163"/>
            <a:chExt cx="3437" cy="795"/>
          </a:xfrm>
        </p:grpSpPr>
        <p:sp>
          <p:nvSpPr>
            <p:cNvPr id="9" name="Text Box 5"/>
            <p:cNvSpPr txBox="1">
              <a:spLocks noChangeArrowheads="1"/>
            </p:cNvSpPr>
            <p:nvPr/>
          </p:nvSpPr>
          <p:spPr bwMode="auto">
            <a:xfrm>
              <a:off x="237" y="2163"/>
              <a:ext cx="3111" cy="795"/>
            </a:xfrm>
            <a:prstGeom prst="rect">
              <a:avLst/>
            </a:prstGeom>
            <a:noFill/>
            <a:ln w="9525">
              <a:noFill/>
              <a:miter lim="800000"/>
              <a:headEnd/>
              <a:tailEnd/>
            </a:ln>
          </p:spPr>
          <p:txBody>
            <a:bodyPr>
              <a:spAutoFit/>
            </a:bodyPr>
            <a:lstStyle/>
            <a:p>
              <a:pPr algn="ctr">
                <a:spcBef>
                  <a:spcPct val="50000"/>
                </a:spcBef>
                <a:defRPr/>
              </a:pPr>
              <a:r>
                <a:rPr lang="en-US" sz="2800" b="1" dirty="0">
                  <a:solidFill>
                    <a:srgbClr val="FFFFFF"/>
                  </a:solidFill>
                  <a:cs typeface="+mn-cs"/>
                </a:rPr>
                <a:t>100 </a:t>
              </a:r>
              <a:r>
                <a:rPr lang="pt-BR" sz="2800" b="1" dirty="0" smtClean="0">
                  <a:solidFill>
                    <a:srgbClr val="FFFFFF"/>
                  </a:solidFill>
                  <a:cs typeface="+mn-cs"/>
                </a:rPr>
                <a:t>Bilhões</a:t>
              </a:r>
              <a:r>
                <a:rPr lang="en-US" sz="2800" b="1" dirty="0" smtClean="0">
                  <a:solidFill>
                    <a:srgbClr val="FFFFFF"/>
                  </a:solidFill>
                  <a:cs typeface="+mn-cs"/>
                </a:rPr>
                <a:t>  </a:t>
              </a:r>
              <a:r>
                <a:rPr lang="en-US" sz="2800" b="1" dirty="0">
                  <a:solidFill>
                    <a:srgbClr val="FFFFFF"/>
                  </a:solidFill>
                  <a:cs typeface="+mn-cs"/>
                </a:rPr>
                <a:t>x  200 Bilhões</a:t>
              </a:r>
            </a:p>
            <a:p>
              <a:pPr algn="ctr">
                <a:spcBef>
                  <a:spcPct val="50000"/>
                </a:spcBef>
                <a:defRPr/>
              </a:pPr>
              <a:r>
                <a:rPr lang="en-US" sz="3200" b="1" dirty="0">
                  <a:solidFill>
                    <a:srgbClr val="FFFFFF"/>
                  </a:solidFill>
                  <a:cs typeface="+mn-cs"/>
                </a:rPr>
                <a:t>20 bilhões</a:t>
              </a:r>
            </a:p>
          </p:txBody>
        </p:sp>
        <p:sp>
          <p:nvSpPr>
            <p:cNvPr id="10" name="Line 6"/>
            <p:cNvSpPr>
              <a:spLocks noChangeShapeType="1"/>
            </p:cNvSpPr>
            <p:nvPr/>
          </p:nvSpPr>
          <p:spPr bwMode="auto">
            <a:xfrm>
              <a:off x="409" y="2584"/>
              <a:ext cx="2774" cy="0"/>
            </a:xfrm>
            <a:prstGeom prst="line">
              <a:avLst/>
            </a:prstGeom>
            <a:noFill/>
            <a:ln w="101600">
              <a:solidFill>
                <a:srgbClr val="FF9933"/>
              </a:solidFill>
              <a:round/>
              <a:headEnd/>
              <a:tailEnd/>
            </a:ln>
          </p:spPr>
          <p:txBody>
            <a:bodyPr/>
            <a:lstStyle/>
            <a:p>
              <a:pPr>
                <a:defRPr/>
              </a:pPr>
              <a:endParaRPr lang="en-US" sz="3200" dirty="0">
                <a:solidFill>
                  <a:srgbClr val="FFFFFF"/>
                </a:solidFill>
                <a:cs typeface="+mn-cs"/>
              </a:endParaRPr>
            </a:p>
          </p:txBody>
        </p:sp>
        <p:grpSp>
          <p:nvGrpSpPr>
            <p:cNvPr id="83980" name="Group 7"/>
            <p:cNvGrpSpPr>
              <a:grpSpLocks/>
            </p:cNvGrpSpPr>
            <p:nvPr/>
          </p:nvGrpSpPr>
          <p:grpSpPr bwMode="auto">
            <a:xfrm>
              <a:off x="3386" y="2526"/>
              <a:ext cx="288" cy="96"/>
              <a:chOff x="4397" y="2698"/>
              <a:chExt cx="288" cy="96"/>
            </a:xfrm>
          </p:grpSpPr>
          <p:sp>
            <p:nvSpPr>
              <p:cNvPr id="12" name="Line 8"/>
              <p:cNvSpPr>
                <a:spLocks noChangeShapeType="1"/>
              </p:cNvSpPr>
              <p:nvPr/>
            </p:nvSpPr>
            <p:spPr bwMode="auto">
              <a:xfrm>
                <a:off x="4397" y="2698"/>
                <a:ext cx="288" cy="0"/>
              </a:xfrm>
              <a:prstGeom prst="line">
                <a:avLst/>
              </a:prstGeom>
              <a:noFill/>
              <a:ln w="76200">
                <a:solidFill>
                  <a:srgbClr val="FF9933"/>
                </a:solidFill>
                <a:round/>
                <a:headEnd/>
                <a:tailEnd/>
              </a:ln>
            </p:spPr>
            <p:txBody>
              <a:bodyPr/>
              <a:lstStyle/>
              <a:p>
                <a:pPr>
                  <a:defRPr/>
                </a:pPr>
                <a:endParaRPr lang="en-US" sz="3200" dirty="0">
                  <a:solidFill>
                    <a:srgbClr val="FFFFFF"/>
                  </a:solidFill>
                  <a:cs typeface="+mn-cs"/>
                </a:endParaRPr>
              </a:p>
            </p:txBody>
          </p:sp>
          <p:sp>
            <p:nvSpPr>
              <p:cNvPr id="13" name="Line 9"/>
              <p:cNvSpPr>
                <a:spLocks noChangeShapeType="1"/>
              </p:cNvSpPr>
              <p:nvPr/>
            </p:nvSpPr>
            <p:spPr bwMode="auto">
              <a:xfrm>
                <a:off x="4397" y="2794"/>
                <a:ext cx="288" cy="0"/>
              </a:xfrm>
              <a:prstGeom prst="line">
                <a:avLst/>
              </a:prstGeom>
              <a:noFill/>
              <a:ln w="76200">
                <a:solidFill>
                  <a:srgbClr val="FF9933"/>
                </a:solidFill>
                <a:round/>
                <a:headEnd/>
                <a:tailEnd/>
              </a:ln>
            </p:spPr>
            <p:txBody>
              <a:bodyPr/>
              <a:lstStyle/>
              <a:p>
                <a:pPr>
                  <a:defRPr/>
                </a:pPr>
                <a:endParaRPr lang="en-US" sz="3200" dirty="0">
                  <a:solidFill>
                    <a:srgbClr val="FFFFFF"/>
                  </a:solidFill>
                  <a:cs typeface="+mn-cs"/>
                </a:endParaRPr>
              </a:p>
            </p:txBody>
          </p:sp>
        </p:grpSp>
      </p:grpSp>
      <p:sp>
        <p:nvSpPr>
          <p:cNvPr id="14" name="Text Box 10"/>
          <p:cNvSpPr txBox="1">
            <a:spLocks noChangeArrowheads="1"/>
          </p:cNvSpPr>
          <p:nvPr/>
        </p:nvSpPr>
        <p:spPr bwMode="auto">
          <a:xfrm>
            <a:off x="6105525" y="3760787"/>
            <a:ext cx="2776538" cy="1347788"/>
          </a:xfrm>
          <a:prstGeom prst="rect">
            <a:avLst/>
          </a:prstGeom>
          <a:noFill/>
          <a:ln w="9525">
            <a:noFill/>
            <a:miter lim="800000"/>
            <a:headEnd/>
            <a:tailEnd/>
          </a:ln>
        </p:spPr>
        <p:txBody>
          <a:bodyPr>
            <a:spAutoFit/>
          </a:bodyPr>
          <a:lstStyle/>
          <a:p>
            <a:pPr algn="ctr">
              <a:lnSpc>
                <a:spcPct val="85000"/>
              </a:lnSpc>
              <a:spcBef>
                <a:spcPct val="40000"/>
              </a:spcBef>
              <a:defRPr/>
            </a:pPr>
            <a:r>
              <a:rPr lang="pt-BR" sz="3200" b="1" dirty="0">
                <a:solidFill>
                  <a:srgbClr val="FFFFFF"/>
                </a:solidFill>
                <a:cs typeface="+mn-cs"/>
              </a:rPr>
              <a:t>1 trilhão de estrelas por ano</a:t>
            </a:r>
          </a:p>
        </p:txBody>
      </p:sp>
      <p:sp>
        <p:nvSpPr>
          <p:cNvPr id="15" name="Text Box 11"/>
          <p:cNvSpPr txBox="1">
            <a:spLocks noChangeArrowheads="1"/>
          </p:cNvSpPr>
          <p:nvPr/>
        </p:nvSpPr>
        <p:spPr bwMode="auto">
          <a:xfrm>
            <a:off x="261938" y="5422900"/>
            <a:ext cx="7832725" cy="646112"/>
          </a:xfrm>
          <a:prstGeom prst="rect">
            <a:avLst/>
          </a:prstGeom>
          <a:noFill/>
          <a:ln w="9525">
            <a:noFill/>
            <a:miter lim="800000"/>
            <a:headEnd/>
            <a:tailEnd/>
          </a:ln>
          <a:effectLst>
            <a:outerShdw dist="35921" dir="2700000" algn="ctr" rotWithShape="0">
              <a:srgbClr val="000000"/>
            </a:outerShdw>
          </a:effectLst>
        </p:spPr>
        <p:txBody>
          <a:bodyPr>
            <a:spAutoFit/>
          </a:bodyPr>
          <a:lstStyle/>
          <a:p>
            <a:pPr marL="457200" indent="-457200">
              <a:spcBef>
                <a:spcPct val="50000"/>
              </a:spcBef>
              <a:buClr>
                <a:srgbClr val="FFCC66"/>
              </a:buClr>
              <a:buSzPct val="70000"/>
              <a:buFont typeface="Wingdings" pitchFamily="2" charset="2"/>
              <a:buChar char="u"/>
              <a:defRPr/>
            </a:pPr>
            <a:r>
              <a:rPr lang="en-US" sz="3600" dirty="0">
                <a:solidFill>
                  <a:srgbClr val="FFFFFF"/>
                </a:solidFill>
                <a:latin typeface="Arial" charset="0"/>
                <a:cs typeface="+mn-cs"/>
              </a:rPr>
              <a:t>2.7 bilhões de estrelas cada dia</a:t>
            </a:r>
          </a:p>
        </p:txBody>
      </p:sp>
      <p:sp>
        <p:nvSpPr>
          <p:cNvPr id="16" name="Text Box 12"/>
          <p:cNvSpPr txBox="1">
            <a:spLocks noChangeArrowheads="1"/>
          </p:cNvSpPr>
          <p:nvPr/>
        </p:nvSpPr>
        <p:spPr bwMode="auto">
          <a:xfrm>
            <a:off x="261938" y="6059487"/>
            <a:ext cx="7832725" cy="646113"/>
          </a:xfrm>
          <a:prstGeom prst="rect">
            <a:avLst/>
          </a:prstGeom>
          <a:noFill/>
          <a:ln w="9525">
            <a:noFill/>
            <a:miter lim="800000"/>
            <a:headEnd/>
            <a:tailEnd/>
          </a:ln>
          <a:effectLst>
            <a:outerShdw dist="35921" dir="2700000" algn="ctr" rotWithShape="0">
              <a:srgbClr val="000000"/>
            </a:outerShdw>
          </a:effectLst>
        </p:spPr>
        <p:txBody>
          <a:bodyPr>
            <a:spAutoFit/>
          </a:bodyPr>
          <a:lstStyle/>
          <a:p>
            <a:pPr marL="457200" indent="-457200">
              <a:spcBef>
                <a:spcPct val="50000"/>
              </a:spcBef>
              <a:buClr>
                <a:srgbClr val="FFCC66"/>
              </a:buClr>
              <a:buSzPct val="70000"/>
              <a:buFont typeface="Wingdings" pitchFamily="2" charset="2"/>
              <a:buChar char="u"/>
              <a:defRPr/>
            </a:pPr>
            <a:r>
              <a:rPr lang="en-US" sz="3600" dirty="0">
                <a:solidFill>
                  <a:srgbClr val="FFFFFF"/>
                </a:solidFill>
                <a:latin typeface="Arial" charset="0"/>
                <a:cs typeface="+mn-cs"/>
              </a:rPr>
              <a:t>31,700 estrelas cada segundo</a:t>
            </a:r>
          </a:p>
        </p:txBody>
      </p:sp>
      <p:sp>
        <p:nvSpPr>
          <p:cNvPr id="17" name="Text Box 13"/>
          <p:cNvSpPr txBox="1">
            <a:spLocks noChangeArrowheads="1"/>
          </p:cNvSpPr>
          <p:nvPr/>
        </p:nvSpPr>
        <p:spPr bwMode="auto">
          <a:xfrm>
            <a:off x="228600" y="1662363"/>
            <a:ext cx="8588594" cy="1766637"/>
          </a:xfrm>
          <a:prstGeom prst="rect">
            <a:avLst/>
          </a:prstGeom>
          <a:noFill/>
          <a:ln w="9525">
            <a:noFill/>
            <a:miter lim="800000"/>
            <a:headEnd/>
            <a:tailEnd/>
          </a:ln>
          <a:effectLst>
            <a:outerShdw dist="35921" dir="2700000" algn="ctr" rotWithShape="0">
              <a:srgbClr val="000000"/>
            </a:outerShdw>
          </a:effectLst>
        </p:spPr>
        <p:txBody>
          <a:bodyPr wrap="square">
            <a:spAutoFit/>
          </a:bodyPr>
          <a:lstStyle/>
          <a:p>
            <a:pPr marL="465138" indent="-465138" eaLnBrk="1" hangingPunct="1">
              <a:spcBef>
                <a:spcPct val="20000"/>
              </a:spcBef>
              <a:buClr>
                <a:srgbClr val="FFCC66"/>
              </a:buClr>
              <a:buSzPct val="70000"/>
              <a:buFont typeface="Wingdings" pitchFamily="2" charset="2"/>
              <a:buChar char="u"/>
              <a:defRPr/>
            </a:pPr>
            <a:r>
              <a:rPr lang="pt-BR" sz="3200" dirty="0">
                <a:solidFill>
                  <a:srgbClr val="FFFFFF"/>
                </a:solidFill>
                <a:latin typeface="Arial" charset="0"/>
                <a:cs typeface="+mn-cs"/>
              </a:rPr>
              <a:t>100 bilhões de galáxias  </a:t>
            </a:r>
            <a:endParaRPr lang="pt-BR" sz="3200" dirty="0" smtClean="0">
              <a:solidFill>
                <a:srgbClr val="FFFFFF"/>
              </a:solidFill>
              <a:latin typeface="Arial" charset="0"/>
              <a:cs typeface="+mn-cs"/>
            </a:endParaRPr>
          </a:p>
          <a:p>
            <a:pPr marL="465138" indent="-465138">
              <a:spcBef>
                <a:spcPct val="20000"/>
              </a:spcBef>
              <a:buClr>
                <a:srgbClr val="FFCC66"/>
              </a:buClr>
              <a:buSzPct val="70000"/>
              <a:buFont typeface="Wingdings" pitchFamily="2" charset="2"/>
              <a:buChar char="u"/>
              <a:defRPr/>
            </a:pPr>
            <a:r>
              <a:rPr kumimoji="1" lang="en-US" sz="3200" kern="0" dirty="0">
                <a:solidFill>
                  <a:srgbClr val="FFFFFF"/>
                </a:solidFill>
              </a:rPr>
              <a:t>200 bilhões de estrelas por galáxia </a:t>
            </a:r>
          </a:p>
          <a:p>
            <a:pPr marL="465138" indent="-465138">
              <a:spcBef>
                <a:spcPct val="20000"/>
              </a:spcBef>
              <a:buClr>
                <a:srgbClr val="FFCC66"/>
              </a:buClr>
              <a:buSzPct val="70000"/>
              <a:buFont typeface="Wingdings" pitchFamily="2" charset="2"/>
              <a:buChar char="u"/>
              <a:defRPr/>
            </a:pPr>
            <a:r>
              <a:rPr kumimoji="1" lang="en-US" sz="3200" kern="0" dirty="0">
                <a:solidFill>
                  <a:srgbClr val="FFFFFF"/>
                </a:solidFill>
              </a:rPr>
              <a:t>Universo tem 20 bilhões de anos </a:t>
            </a:r>
          </a:p>
        </p:txBody>
      </p:sp>
      <p:sp>
        <p:nvSpPr>
          <p:cNvPr id="18" name="Título 1"/>
          <p:cNvSpPr txBox="1">
            <a:spLocks/>
          </p:cNvSpPr>
          <p:nvPr/>
        </p:nvSpPr>
        <p:spPr bwMode="auto">
          <a:xfrm>
            <a:off x="0" y="304800"/>
            <a:ext cx="90678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r>
              <a:rPr lang="pt-BR" b="1" kern="0" dirty="0" smtClean="0">
                <a:solidFill>
                  <a:schemeClr val="bg1"/>
                </a:solidFill>
              </a:rPr>
              <a:t>Problema: Formação de Estrelas</a:t>
            </a:r>
            <a:endParaRPr lang="pt-BR" b="1" kern="0" dirty="0">
              <a:solidFill>
                <a:schemeClr val="bg1"/>
              </a:solidFill>
            </a:endParaRPr>
          </a:p>
        </p:txBody>
      </p:sp>
    </p:spTree>
    <p:extLst>
      <p:ext uri="{BB962C8B-B14F-4D97-AF65-F5344CB8AC3E}">
        <p14:creationId xmlns:p14="http://schemas.microsoft.com/office/powerpoint/2010/main" val="283107184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par>
                          <p:cTn id="23" fill="hold" nodeType="afterGroup">
                            <p:stCondLst>
                              <p:cond delay="500"/>
                            </p:stCondLst>
                            <p:childTnLst>
                              <p:par>
                                <p:cTn id="24" presetID="22" presetClass="entr" presetSubtype="8"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left)">
                                      <p:cBhvr>
                                        <p:cTn id="26" dur="500"/>
                                        <p:tgtEl>
                                          <p:spTgt spid="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2" presetClass="entr" presetSubtype="4"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slide(fromBottom)">
                                      <p:cBhvr>
                                        <p:cTn id="36" dur="500"/>
                                        <p:tgtEl>
                                          <p:spTgt spid="15"/>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2" presetClass="entr" presetSubtype="4"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slide(fromBottom)">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P spid="14" grpId="0" autoUpdateAnimBg="0"/>
      <p:bldP spid="15" grpId="0" autoUpdateAnimBg="0"/>
      <p:bldP spid="16" grpId="0" autoUpdateAnimBg="0"/>
      <p:bldP spid="1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txBox="1">
            <a:spLocks noChangeArrowheads="1"/>
          </p:cNvSpPr>
          <p:nvPr/>
        </p:nvSpPr>
        <p:spPr>
          <a:xfrm>
            <a:off x="0" y="0"/>
            <a:ext cx="9144000" cy="900113"/>
          </a:xfrm>
          <a:prstGeom prst="rect">
            <a:avLst/>
          </a:prstGeom>
        </p:spPr>
        <p:txBody>
          <a:bodyPr/>
          <a:lstStyle/>
          <a:p>
            <a:pPr algn="ctr">
              <a:defRPr/>
            </a:pPr>
            <a:r>
              <a:rPr kumimoji="1" lang="pt-BR" sz="5000" b="1" kern="0" dirty="0" smtClean="0">
                <a:solidFill>
                  <a:srgbClr val="FFCC66"/>
                </a:solidFill>
                <a:latin typeface="Arial"/>
                <a:cs typeface="Arial" charset="0"/>
              </a:rPr>
              <a:t>Complexidade</a:t>
            </a:r>
            <a:r>
              <a:rPr kumimoji="1" lang="en-US" sz="5000" b="1" kern="0" dirty="0" smtClean="0">
                <a:solidFill>
                  <a:srgbClr val="FFCC66"/>
                </a:solidFill>
                <a:latin typeface="Arial"/>
                <a:cs typeface="Arial" charset="0"/>
              </a:rPr>
              <a:t> </a:t>
            </a:r>
            <a:r>
              <a:rPr kumimoji="1" lang="en-US" sz="5000" b="1" kern="0" dirty="0">
                <a:solidFill>
                  <a:srgbClr val="FFCC66"/>
                </a:solidFill>
                <a:latin typeface="Arial"/>
                <a:cs typeface="Arial" charset="0"/>
              </a:rPr>
              <a:t>das Galáxias</a:t>
            </a:r>
          </a:p>
        </p:txBody>
      </p:sp>
      <p:sp>
        <p:nvSpPr>
          <p:cNvPr id="3" name="Rectangle 2"/>
          <p:cNvSpPr txBox="1">
            <a:spLocks noChangeArrowheads="1"/>
          </p:cNvSpPr>
          <p:nvPr/>
        </p:nvSpPr>
        <p:spPr>
          <a:xfrm>
            <a:off x="457200" y="838200"/>
            <a:ext cx="8229600" cy="1143000"/>
          </a:xfrm>
          <a:prstGeom prst="rect">
            <a:avLst/>
          </a:prstGeom>
        </p:spPr>
        <p:txBody>
          <a:bodyPr/>
          <a:lstStyle/>
          <a:p>
            <a:pPr algn="ctr" eaLnBrk="1" hangingPunct="1">
              <a:defRPr/>
            </a:pPr>
            <a:r>
              <a:rPr lang="pt-BR" altLang="ja-JP" sz="3600" b="1" dirty="0">
                <a:solidFill>
                  <a:srgbClr val="FFFFFF"/>
                </a:solidFill>
                <a:latin typeface="Arial" charset="0"/>
                <a:cs typeface="MS PGothic" charset="0"/>
              </a:rPr>
              <a:t>Aglomerados</a:t>
            </a:r>
            <a:endParaRPr kumimoji="1" lang="pt-BR" altLang="pt-BR" sz="3600" b="1" kern="0" dirty="0">
              <a:solidFill>
                <a:prstClr val="white"/>
              </a:solidFill>
              <a:latin typeface="Arial"/>
              <a:cs typeface="Arial" charset="0"/>
            </a:endParaRPr>
          </a:p>
        </p:txBody>
      </p:sp>
      <p:sp>
        <p:nvSpPr>
          <p:cNvPr id="5" name="Text Box 4"/>
          <p:cNvSpPr txBox="1">
            <a:spLocks noChangeArrowheads="1"/>
          </p:cNvSpPr>
          <p:nvPr/>
        </p:nvSpPr>
        <p:spPr bwMode="auto">
          <a:xfrm>
            <a:off x="381000" y="1598613"/>
            <a:ext cx="8382000" cy="3859212"/>
          </a:xfrm>
          <a:prstGeom prst="rect">
            <a:avLst/>
          </a:prstGeom>
          <a:noFill/>
          <a:ln>
            <a:noFill/>
          </a:ln>
          <a:effectLst>
            <a:outerShdw blurRad="63500" dist="38099" dir="2700000" algn="ctr" rotWithShape="0">
              <a:schemeClr val="tx1">
                <a:alpha val="74998"/>
              </a:schemeClr>
            </a:outerShdw>
          </a:effectLst>
          <a:extLst>
            <a:ext uri="{909E8E84-426E-40dd-AFC4-6F175D3DCCD1}"/>
            <a:ext uri="{91240B29-F687-4f45-9708-019B960494DF}"/>
          </a:extLst>
        </p:spPr>
        <p:txBody>
          <a:bodyPr>
            <a:spAutoFit/>
          </a:bodyPr>
          <a:lstStyle/>
          <a:p>
            <a:pPr eaLnBrk="1" hangingPunct="1">
              <a:lnSpc>
                <a:spcPct val="90000"/>
              </a:lnSpc>
              <a:defRPr/>
            </a:pPr>
            <a:r>
              <a:rPr lang="pt-BR" altLang="ja-JP" sz="3400" b="1" dirty="0">
                <a:solidFill>
                  <a:srgbClr val="FFFFFF"/>
                </a:solidFill>
                <a:latin typeface="Arial" charset="0"/>
                <a:cs typeface="MS PGothic" charset="0"/>
              </a:rPr>
              <a:t>"Entre as relíquias mais importantes estão as estruturas que vemos no céu: muitas estrelas são agrupadas em aglomerados, os próprios aglomerados, juntamente com estrelas soltas, como o nosso sol, em galáxias, e as próprias galáxias são agrupadas em aglomerados de galáxias".</a:t>
            </a:r>
            <a:endParaRPr lang="en-US" sz="3400" dirty="0">
              <a:solidFill>
                <a:srgbClr val="FFFFFF"/>
              </a:solidFill>
              <a:latin typeface="Arial" charset="0"/>
              <a:cs typeface="+mn-cs"/>
            </a:endParaRPr>
          </a:p>
        </p:txBody>
      </p:sp>
      <p:sp>
        <p:nvSpPr>
          <p:cNvPr id="6" name="Text Box 5"/>
          <p:cNvSpPr txBox="1">
            <a:spLocks noChangeArrowheads="1"/>
          </p:cNvSpPr>
          <p:nvPr/>
        </p:nvSpPr>
        <p:spPr bwMode="auto">
          <a:xfrm>
            <a:off x="381000" y="5867400"/>
            <a:ext cx="8382000" cy="400050"/>
          </a:xfrm>
          <a:prstGeom prst="rect">
            <a:avLst/>
          </a:prstGeom>
          <a:noFill/>
          <a:ln>
            <a:noFill/>
          </a:ln>
          <a:effectLst>
            <a:outerShdw blurRad="63500" dist="38099" dir="2700000" algn="ctr" rotWithShape="0">
              <a:schemeClr val="tx1">
                <a:alpha val="74998"/>
              </a:schemeClr>
            </a:outerShdw>
          </a:effectLst>
          <a:extLst>
            <a:ext uri="{909E8E84-426E-40dd-AFC4-6F175D3DCCD1}"/>
            <a:ext uri="{91240B29-F687-4f45-9708-019B960494DF}"/>
          </a:extLst>
        </p:spPr>
        <p:txBody>
          <a:bodyPr>
            <a:spAutoFit/>
          </a:bodyPr>
          <a:lstStyle/>
          <a:p>
            <a:pPr algn="ctr" eaLnBrk="1" hangingPunct="1">
              <a:spcBef>
                <a:spcPct val="50000"/>
              </a:spcBef>
              <a:defRPr/>
            </a:pPr>
            <a:r>
              <a:rPr lang="en-GB" sz="2000" dirty="0">
                <a:solidFill>
                  <a:srgbClr val="FFFFFF"/>
                </a:solidFill>
                <a:latin typeface="Arial" charset="0"/>
                <a:cs typeface="+mn-cs"/>
              </a:rPr>
              <a:t>Steven Weinberg, "Origins," </a:t>
            </a:r>
            <a:r>
              <a:rPr lang="en-GB" sz="2000" i="1" dirty="0">
                <a:solidFill>
                  <a:srgbClr val="FFFFFF"/>
                </a:solidFill>
                <a:latin typeface="Arial" charset="0"/>
                <a:cs typeface="+mn-cs"/>
              </a:rPr>
              <a:t>Science</a:t>
            </a:r>
            <a:r>
              <a:rPr lang="en-GB" sz="2000" dirty="0">
                <a:solidFill>
                  <a:srgbClr val="FFFFFF"/>
                </a:solidFill>
                <a:latin typeface="Arial" charset="0"/>
                <a:cs typeface="+mn-cs"/>
              </a:rPr>
              <a:t>, 230:4721 (Oct. 4, 1985), p. 16.</a:t>
            </a:r>
            <a:endParaRPr lang="en-US" sz="2000" dirty="0">
              <a:solidFill>
                <a:srgbClr val="FFFFFF"/>
              </a:solidFill>
              <a:latin typeface="Arial" charset="0"/>
              <a:cs typeface="+mn-cs"/>
            </a:endParaRPr>
          </a:p>
        </p:txBody>
      </p:sp>
    </p:spTree>
    <p:extLst>
      <p:ext uri="{BB962C8B-B14F-4D97-AF65-F5344CB8AC3E}">
        <p14:creationId xmlns:p14="http://schemas.microsoft.com/office/powerpoint/2010/main" val="21598083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txBox="1">
            <a:spLocks noChangeArrowheads="1"/>
          </p:cNvSpPr>
          <p:nvPr/>
        </p:nvSpPr>
        <p:spPr>
          <a:xfrm>
            <a:off x="0" y="0"/>
            <a:ext cx="9144000" cy="900113"/>
          </a:xfrm>
          <a:prstGeom prst="rect">
            <a:avLst/>
          </a:prstGeom>
        </p:spPr>
        <p:txBody>
          <a:bodyPr/>
          <a:lstStyle/>
          <a:p>
            <a:pPr algn="ctr">
              <a:defRPr/>
            </a:pPr>
            <a:r>
              <a:rPr kumimoji="1" lang="en-US" sz="5000" b="1" kern="0" dirty="0">
                <a:solidFill>
                  <a:srgbClr val="FFCC66"/>
                </a:solidFill>
                <a:latin typeface="Arial"/>
                <a:cs typeface="Arial" charset="0"/>
              </a:rPr>
              <a:t>Complexidade das Galáxias</a:t>
            </a:r>
          </a:p>
        </p:txBody>
      </p:sp>
      <p:sp>
        <p:nvSpPr>
          <p:cNvPr id="3" name="Rectangle 2"/>
          <p:cNvSpPr txBox="1">
            <a:spLocks noChangeArrowheads="1"/>
          </p:cNvSpPr>
          <p:nvPr/>
        </p:nvSpPr>
        <p:spPr>
          <a:xfrm>
            <a:off x="457200" y="838200"/>
            <a:ext cx="8229600" cy="1143000"/>
          </a:xfrm>
          <a:prstGeom prst="rect">
            <a:avLst/>
          </a:prstGeom>
        </p:spPr>
        <p:txBody>
          <a:bodyPr/>
          <a:lstStyle/>
          <a:p>
            <a:pPr algn="ctr" eaLnBrk="1" hangingPunct="1">
              <a:defRPr/>
            </a:pPr>
            <a:r>
              <a:rPr lang="pt-BR" altLang="ja-JP" sz="3600" b="1" dirty="0">
                <a:solidFill>
                  <a:srgbClr val="FFFFFF"/>
                </a:solidFill>
                <a:latin typeface="Arial" charset="0"/>
                <a:cs typeface="MS PGothic" charset="0"/>
              </a:rPr>
              <a:t>Aglomerados</a:t>
            </a:r>
            <a:endParaRPr kumimoji="1" lang="pt-BR" altLang="pt-BR" sz="3600" b="1" kern="0" dirty="0">
              <a:solidFill>
                <a:prstClr val="white"/>
              </a:solidFill>
              <a:latin typeface="Arial"/>
              <a:cs typeface="Arial" charset="0"/>
            </a:endParaRPr>
          </a:p>
        </p:txBody>
      </p:sp>
      <p:sp>
        <p:nvSpPr>
          <p:cNvPr id="7" name="Rectangle 2"/>
          <p:cNvSpPr txBox="1">
            <a:spLocks noChangeArrowheads="1"/>
          </p:cNvSpPr>
          <p:nvPr/>
        </p:nvSpPr>
        <p:spPr>
          <a:xfrm>
            <a:off x="457200" y="1046163"/>
            <a:ext cx="8229600" cy="1447800"/>
          </a:xfrm>
          <a:prstGeom prst="rect">
            <a:avLst/>
          </a:prstGeom>
        </p:spPr>
        <p:txBody>
          <a:bodyPr/>
          <a:lstStyle/>
          <a:p>
            <a:pPr algn="ctr" eaLnBrk="1" hangingPunct="1">
              <a:defRPr/>
            </a:pPr>
            <a:r>
              <a:rPr kumimoji="1" lang="pt-BR" altLang="pt-BR" sz="3200" b="1" kern="0" dirty="0">
                <a:solidFill>
                  <a:schemeClr val="bg1"/>
                </a:solidFill>
                <a:latin typeface="+mj-lt"/>
                <a:ea typeface="+mj-ea"/>
                <a:cs typeface="+mj-cs"/>
              </a:rPr>
              <a:t/>
            </a:r>
            <a:br>
              <a:rPr kumimoji="1" lang="pt-BR" altLang="pt-BR" sz="3200" b="1" kern="0" dirty="0">
                <a:solidFill>
                  <a:schemeClr val="bg1"/>
                </a:solidFill>
                <a:latin typeface="+mj-lt"/>
                <a:ea typeface="+mj-ea"/>
                <a:cs typeface="+mj-cs"/>
              </a:rPr>
            </a:br>
            <a:r>
              <a:rPr kumimoji="1" lang="pt-BR" altLang="pt-BR" sz="2400" b="1" kern="0" dirty="0">
                <a:solidFill>
                  <a:schemeClr val="bg1"/>
                </a:solidFill>
                <a:latin typeface="+mj-lt"/>
                <a:ea typeface="+mj-ea"/>
                <a:cs typeface="+mj-cs"/>
              </a:rPr>
              <a:t>Nosso sol, quase no fim de um braço da Galáxia, está girando em volta do centro da Galáxia.</a:t>
            </a:r>
          </a:p>
        </p:txBody>
      </p:sp>
      <p:pic>
        <p:nvPicPr>
          <p:cNvPr id="154629" name="Picture 3" descr="Aglomeração0"/>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2112963"/>
            <a:ext cx="8458200" cy="459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8284826"/>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xmlns="" id="{C0AA0AF1-6D7E-674D-9D5F-1BEE0BA4CAC6}"/>
              </a:ext>
            </a:extLst>
          </p:cNvPr>
          <p:cNvSpPr/>
          <p:nvPr/>
        </p:nvSpPr>
        <p:spPr>
          <a:xfrm>
            <a:off x="-152400" y="0"/>
            <a:ext cx="9296400" cy="6858000"/>
          </a:xfrm>
          <a:prstGeom prst="rect">
            <a:avLst/>
          </a:prstGeom>
          <a:solidFill>
            <a:srgbClr val="0D0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7" name="Subtitle 6">
            <a:extLst>
              <a:ext uri="{FF2B5EF4-FFF2-40B4-BE49-F238E27FC236}">
                <a16:creationId xmlns:a16="http://schemas.microsoft.com/office/drawing/2014/main" xmlns="" id="{BD5AE4F7-FC52-9D4F-AB05-2028E0C61A58}"/>
              </a:ext>
            </a:extLst>
          </p:cNvPr>
          <p:cNvSpPr>
            <a:spLocks noGrp="1"/>
          </p:cNvSpPr>
          <p:nvPr>
            <p:ph type="subTitle" idx="1"/>
          </p:nvPr>
        </p:nvSpPr>
        <p:spPr/>
        <p:txBody>
          <a:bodyPr/>
          <a:lstStyle/>
          <a:p>
            <a:endParaRPr lang="en-US" dirty="0"/>
          </a:p>
        </p:txBody>
      </p:sp>
      <p:pic>
        <p:nvPicPr>
          <p:cNvPr id="5" name="Picture 4">
            <a:extLst>
              <a:ext uri="{FF2B5EF4-FFF2-40B4-BE49-F238E27FC236}">
                <a16:creationId xmlns:a16="http://schemas.microsoft.com/office/drawing/2014/main" xmlns="" id="{B94F8D5D-49D3-164D-B474-7EEF8F2CE5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740400"/>
          </a:xfrm>
          <a:prstGeom prst="rect">
            <a:avLst/>
          </a:prstGeom>
        </p:spPr>
      </p:pic>
      <p:sp>
        <p:nvSpPr>
          <p:cNvPr id="2" name="Title 1">
            <a:extLst>
              <a:ext uri="{FF2B5EF4-FFF2-40B4-BE49-F238E27FC236}">
                <a16:creationId xmlns:a16="http://schemas.microsoft.com/office/drawing/2014/main" xmlns="" id="{EE6BC319-0B62-5C4B-B8C9-EA0B50394760}"/>
              </a:ext>
            </a:extLst>
          </p:cNvPr>
          <p:cNvSpPr>
            <a:spLocks noGrp="1"/>
          </p:cNvSpPr>
          <p:nvPr>
            <p:ph type="ctrTitle"/>
          </p:nvPr>
        </p:nvSpPr>
        <p:spPr>
          <a:xfrm>
            <a:off x="1998923" y="5740400"/>
            <a:ext cx="5146154" cy="1117104"/>
          </a:xfrm>
          <a:solidFill>
            <a:srgbClr val="000000">
              <a:alpha val="40000"/>
            </a:srgbClr>
          </a:solidFill>
        </p:spPr>
        <p:txBody>
          <a:bodyPr anchor="t">
            <a:normAutofit fontScale="90000"/>
          </a:bodyPr>
          <a:lstStyle/>
          <a:p>
            <a:pPr>
              <a:lnSpc>
                <a:spcPct val="100000"/>
              </a:lnSpc>
            </a:pPr>
            <a:r>
              <a:rPr lang="en-US" b="1" spc="-113"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Nosso Sistema Solar</a:t>
            </a:r>
            <a:endParaRPr lang="en-US" sz="2475" spc="-113" dirty="0">
              <a:solidFill>
                <a:schemeClr val="bg1"/>
              </a:solidFill>
              <a:effectLst>
                <a:outerShdw blurRad="50800" dist="38100" dir="2700000" algn="tl" rotWithShape="0">
                  <a:prstClr val="black">
                    <a:alpha val="40000"/>
                  </a:prstClr>
                </a:outerShdw>
              </a:effectLst>
              <a:latin typeface="News Gothic MT" panose="020B0503020103020203" pitchFamily="34" charset="0"/>
              <a:cs typeface="Arial" panose="020B0604020202020204" pitchFamily="34" charset="0"/>
            </a:endParaRPr>
          </a:p>
        </p:txBody>
      </p:sp>
    </p:spTree>
    <p:extLst>
      <p:ext uri="{BB962C8B-B14F-4D97-AF65-F5344CB8AC3E}">
        <p14:creationId xmlns:p14="http://schemas.microsoft.com/office/powerpoint/2010/main" val="386731291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txBox="1">
            <a:spLocks noChangeArrowheads="1"/>
          </p:cNvSpPr>
          <p:nvPr/>
        </p:nvSpPr>
        <p:spPr>
          <a:xfrm>
            <a:off x="0" y="0"/>
            <a:ext cx="9144000" cy="900113"/>
          </a:xfrm>
          <a:prstGeom prst="rect">
            <a:avLst/>
          </a:prstGeom>
        </p:spPr>
        <p:txBody>
          <a:bodyPr/>
          <a:lstStyle/>
          <a:p>
            <a:pPr algn="ctr">
              <a:defRPr/>
            </a:pPr>
            <a:r>
              <a:rPr kumimoji="1" lang="en-US" sz="5000" b="1" kern="0" dirty="0">
                <a:solidFill>
                  <a:srgbClr val="FFCC66"/>
                </a:solidFill>
                <a:latin typeface="Arial"/>
                <a:cs typeface="Arial" charset="0"/>
              </a:rPr>
              <a:t>Complexidade das Galáxias</a:t>
            </a:r>
          </a:p>
        </p:txBody>
      </p:sp>
      <p:sp>
        <p:nvSpPr>
          <p:cNvPr id="3" name="Rectangle 2"/>
          <p:cNvSpPr txBox="1">
            <a:spLocks noChangeArrowheads="1"/>
          </p:cNvSpPr>
          <p:nvPr/>
        </p:nvSpPr>
        <p:spPr>
          <a:xfrm>
            <a:off x="457200" y="838200"/>
            <a:ext cx="8229600" cy="1143000"/>
          </a:xfrm>
          <a:prstGeom prst="rect">
            <a:avLst/>
          </a:prstGeom>
        </p:spPr>
        <p:txBody>
          <a:bodyPr/>
          <a:lstStyle/>
          <a:p>
            <a:pPr algn="ctr" eaLnBrk="1" hangingPunct="1">
              <a:defRPr/>
            </a:pPr>
            <a:r>
              <a:rPr lang="pt-BR" altLang="ja-JP" sz="3600" b="1" dirty="0">
                <a:solidFill>
                  <a:srgbClr val="FFFFFF"/>
                </a:solidFill>
                <a:latin typeface="Arial" charset="0"/>
                <a:cs typeface="MS PGothic" charset="0"/>
              </a:rPr>
              <a:t>Aglomerados</a:t>
            </a:r>
            <a:endParaRPr kumimoji="1" lang="pt-BR" altLang="pt-BR" sz="3600" b="1" kern="0" dirty="0">
              <a:solidFill>
                <a:prstClr val="white"/>
              </a:solidFill>
              <a:latin typeface="Arial"/>
              <a:cs typeface="Arial" charset="0"/>
            </a:endParaRPr>
          </a:p>
        </p:txBody>
      </p:sp>
      <p:sp>
        <p:nvSpPr>
          <p:cNvPr id="5" name="Rectangle 2"/>
          <p:cNvSpPr txBox="1">
            <a:spLocks noChangeArrowheads="1"/>
          </p:cNvSpPr>
          <p:nvPr/>
        </p:nvSpPr>
        <p:spPr>
          <a:xfrm>
            <a:off x="228600" y="1504950"/>
            <a:ext cx="8686800" cy="1143000"/>
          </a:xfrm>
          <a:prstGeom prst="rect">
            <a:avLst/>
          </a:prstGeom>
        </p:spPr>
        <p:txBody>
          <a:bodyPr/>
          <a:lstStyle/>
          <a:p>
            <a:pPr algn="ctr" eaLnBrk="1" hangingPunct="1">
              <a:defRPr/>
            </a:pPr>
            <a:r>
              <a:rPr kumimoji="1" lang="pt-BR" altLang="pt-BR" sz="2400" b="1" kern="0" dirty="0">
                <a:solidFill>
                  <a:schemeClr val="bg1"/>
                </a:solidFill>
                <a:latin typeface="+mj-lt"/>
                <a:ea typeface="+mj-ea"/>
                <a:cs typeface="+mj-cs"/>
              </a:rPr>
              <a:t>A Via-láctica</a:t>
            </a:r>
            <a:r>
              <a:rPr kumimoji="1" lang="pt-BR" altLang="pt-BR" sz="2400" b="1" kern="0" dirty="0">
                <a:solidFill>
                  <a:schemeClr val="bg1"/>
                </a:solidFill>
                <a:latin typeface="+mj-lt"/>
                <a:ea typeface="+mj-ea"/>
                <a:cs typeface="+mj-cs"/>
              </a:rPr>
              <a:t> Faz Parte do “Grupo Local”</a:t>
            </a:r>
            <a:br>
              <a:rPr kumimoji="1" lang="pt-BR" altLang="pt-BR" sz="2400" b="1" kern="0" dirty="0">
                <a:solidFill>
                  <a:schemeClr val="bg1"/>
                </a:solidFill>
                <a:latin typeface="+mj-lt"/>
                <a:ea typeface="+mj-ea"/>
                <a:cs typeface="+mj-cs"/>
              </a:rPr>
            </a:br>
            <a:r>
              <a:rPr kumimoji="1" lang="pt-BR" altLang="pt-BR" sz="2400" b="1" kern="0" dirty="0">
                <a:solidFill>
                  <a:schemeClr val="bg1"/>
                </a:solidFill>
                <a:latin typeface="+mj-lt"/>
                <a:ea typeface="+mj-ea"/>
                <a:cs typeface="+mj-cs"/>
              </a:rPr>
              <a:t> (Uma aglomeração de pelo menos </a:t>
            </a:r>
            <a:r>
              <a:rPr kumimoji="1" lang="pt-BR" altLang="pt-BR" sz="2400" b="1" kern="0" dirty="0" smtClean="0">
                <a:solidFill>
                  <a:schemeClr val="bg1"/>
                </a:solidFill>
                <a:latin typeface="+mj-lt"/>
                <a:ea typeface="+mj-ea"/>
                <a:cs typeface="+mj-cs"/>
              </a:rPr>
              <a:t>21-50 </a:t>
            </a:r>
            <a:r>
              <a:rPr kumimoji="1" lang="pt-BR" altLang="pt-BR" sz="2400" b="1" kern="0" dirty="0">
                <a:solidFill>
                  <a:schemeClr val="bg1"/>
                </a:solidFill>
                <a:latin typeface="+mj-lt"/>
                <a:ea typeface="+mj-ea"/>
                <a:cs typeface="+mj-cs"/>
              </a:rPr>
              <a:t>outra galáxias.)</a:t>
            </a:r>
          </a:p>
        </p:txBody>
      </p:sp>
      <p:pic>
        <p:nvPicPr>
          <p:cNvPr id="156677" name="Picture 3" descr="Aglomeração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438400"/>
            <a:ext cx="71564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6527356"/>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txBox="1">
            <a:spLocks noChangeArrowheads="1"/>
          </p:cNvSpPr>
          <p:nvPr/>
        </p:nvSpPr>
        <p:spPr>
          <a:xfrm>
            <a:off x="0" y="0"/>
            <a:ext cx="9144000" cy="900113"/>
          </a:xfrm>
          <a:prstGeom prst="rect">
            <a:avLst/>
          </a:prstGeom>
        </p:spPr>
        <p:txBody>
          <a:bodyPr/>
          <a:lstStyle/>
          <a:p>
            <a:pPr algn="ctr">
              <a:defRPr/>
            </a:pPr>
            <a:r>
              <a:rPr kumimoji="1" lang="en-US" sz="5000" b="1" kern="0" dirty="0">
                <a:solidFill>
                  <a:srgbClr val="FFCC66"/>
                </a:solidFill>
                <a:latin typeface="Arial"/>
                <a:cs typeface="Arial" charset="0"/>
              </a:rPr>
              <a:t>Complexidade das Galáxias</a:t>
            </a:r>
          </a:p>
        </p:txBody>
      </p:sp>
      <p:sp>
        <p:nvSpPr>
          <p:cNvPr id="3" name="Rectangle 2"/>
          <p:cNvSpPr txBox="1">
            <a:spLocks noChangeArrowheads="1"/>
          </p:cNvSpPr>
          <p:nvPr/>
        </p:nvSpPr>
        <p:spPr>
          <a:xfrm>
            <a:off x="457200" y="838200"/>
            <a:ext cx="8229600" cy="1143000"/>
          </a:xfrm>
          <a:prstGeom prst="rect">
            <a:avLst/>
          </a:prstGeom>
        </p:spPr>
        <p:txBody>
          <a:bodyPr/>
          <a:lstStyle/>
          <a:p>
            <a:pPr algn="ctr" eaLnBrk="1" hangingPunct="1">
              <a:defRPr/>
            </a:pPr>
            <a:r>
              <a:rPr lang="pt-BR" altLang="ja-JP" sz="3600" b="1" dirty="0">
                <a:solidFill>
                  <a:srgbClr val="FFFFFF"/>
                </a:solidFill>
                <a:latin typeface="Arial" charset="0"/>
                <a:cs typeface="MS PGothic" charset="0"/>
              </a:rPr>
              <a:t>Aglomerados</a:t>
            </a:r>
            <a:endParaRPr kumimoji="1" lang="pt-BR" altLang="pt-BR" sz="3600" b="1" kern="0" dirty="0">
              <a:solidFill>
                <a:prstClr val="white"/>
              </a:solidFill>
              <a:latin typeface="Arial"/>
              <a:cs typeface="Arial" charset="0"/>
            </a:endParaRPr>
          </a:p>
        </p:txBody>
      </p:sp>
      <p:sp>
        <p:nvSpPr>
          <p:cNvPr id="5" name="Rectangle 2"/>
          <p:cNvSpPr txBox="1">
            <a:spLocks noChangeArrowheads="1"/>
          </p:cNvSpPr>
          <p:nvPr/>
        </p:nvSpPr>
        <p:spPr>
          <a:xfrm>
            <a:off x="457200" y="1504950"/>
            <a:ext cx="8229600" cy="1143000"/>
          </a:xfrm>
          <a:prstGeom prst="rect">
            <a:avLst/>
          </a:prstGeom>
        </p:spPr>
        <p:txBody>
          <a:bodyPr/>
          <a:lstStyle/>
          <a:p>
            <a:pPr algn="ctr" eaLnBrk="1" hangingPunct="1">
              <a:defRPr/>
            </a:pPr>
            <a:r>
              <a:rPr kumimoji="1" lang="pt-BR" altLang="pt-BR" sz="2400" b="1" kern="0" dirty="0">
                <a:solidFill>
                  <a:schemeClr val="bg1"/>
                </a:solidFill>
                <a:latin typeface="+mj-lt"/>
                <a:ea typeface="+mj-ea"/>
                <a:cs typeface="+mj-cs"/>
              </a:rPr>
              <a:t>A Via-láctica Faz Parte do “Grupo Local”</a:t>
            </a:r>
            <a:br>
              <a:rPr kumimoji="1" lang="pt-BR" altLang="pt-BR" sz="2400" b="1" kern="0" dirty="0">
                <a:solidFill>
                  <a:schemeClr val="bg1"/>
                </a:solidFill>
                <a:latin typeface="+mj-lt"/>
                <a:ea typeface="+mj-ea"/>
                <a:cs typeface="+mj-cs"/>
              </a:rPr>
            </a:br>
            <a:r>
              <a:rPr kumimoji="1" lang="pt-BR" altLang="pt-BR" sz="2400" b="1" kern="0" dirty="0">
                <a:solidFill>
                  <a:schemeClr val="bg1"/>
                </a:solidFill>
                <a:latin typeface="+mj-lt"/>
                <a:ea typeface="+mj-ea"/>
                <a:cs typeface="+mj-cs"/>
              </a:rPr>
              <a:t> (Uma aglomeração de pelo menos 21 outra galáxias.)</a:t>
            </a:r>
          </a:p>
        </p:txBody>
      </p:sp>
      <p:pic>
        <p:nvPicPr>
          <p:cNvPr id="6" name="Picture 2" descr="O que difere basicamente um grupo de um aglomerado de galáxias? - Blog  espaci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607058"/>
            <a:ext cx="69088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72802"/>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txBox="1">
            <a:spLocks noChangeArrowheads="1"/>
          </p:cNvSpPr>
          <p:nvPr/>
        </p:nvSpPr>
        <p:spPr>
          <a:xfrm>
            <a:off x="0" y="0"/>
            <a:ext cx="9144000" cy="900113"/>
          </a:xfrm>
          <a:prstGeom prst="rect">
            <a:avLst/>
          </a:prstGeom>
        </p:spPr>
        <p:txBody>
          <a:bodyPr/>
          <a:lstStyle/>
          <a:p>
            <a:pPr algn="ctr">
              <a:defRPr/>
            </a:pPr>
            <a:r>
              <a:rPr kumimoji="1" lang="en-US" sz="5000" b="1" kern="0" dirty="0">
                <a:solidFill>
                  <a:srgbClr val="FFCC66"/>
                </a:solidFill>
                <a:latin typeface="Arial"/>
                <a:cs typeface="Arial" charset="0"/>
              </a:rPr>
              <a:t>Complexidade das Galáxias</a:t>
            </a:r>
          </a:p>
        </p:txBody>
      </p:sp>
      <p:sp>
        <p:nvSpPr>
          <p:cNvPr id="3" name="Rectangle 2"/>
          <p:cNvSpPr txBox="1">
            <a:spLocks noChangeArrowheads="1"/>
          </p:cNvSpPr>
          <p:nvPr/>
        </p:nvSpPr>
        <p:spPr>
          <a:xfrm>
            <a:off x="457200" y="838200"/>
            <a:ext cx="8229600" cy="1143000"/>
          </a:xfrm>
          <a:prstGeom prst="rect">
            <a:avLst/>
          </a:prstGeom>
        </p:spPr>
        <p:txBody>
          <a:bodyPr/>
          <a:lstStyle/>
          <a:p>
            <a:pPr algn="ctr" eaLnBrk="1" hangingPunct="1">
              <a:defRPr/>
            </a:pPr>
            <a:r>
              <a:rPr lang="pt-BR" altLang="ja-JP" sz="3600" b="1" dirty="0">
                <a:solidFill>
                  <a:srgbClr val="FFFFFF"/>
                </a:solidFill>
                <a:latin typeface="Arial" charset="0"/>
                <a:cs typeface="MS PGothic" charset="0"/>
              </a:rPr>
              <a:t>Aglomerados</a:t>
            </a:r>
            <a:endParaRPr kumimoji="1" lang="pt-BR" altLang="pt-BR" sz="3600" b="1" kern="0" dirty="0">
              <a:solidFill>
                <a:prstClr val="white"/>
              </a:solidFill>
              <a:latin typeface="Arial"/>
              <a:cs typeface="Arial" charset="0"/>
            </a:endParaRPr>
          </a:p>
        </p:txBody>
      </p:sp>
      <p:sp>
        <p:nvSpPr>
          <p:cNvPr id="5" name="Rectangle 2"/>
          <p:cNvSpPr txBox="1">
            <a:spLocks noChangeArrowheads="1"/>
          </p:cNvSpPr>
          <p:nvPr/>
        </p:nvSpPr>
        <p:spPr>
          <a:xfrm>
            <a:off x="304800" y="1400175"/>
            <a:ext cx="8610600" cy="1401763"/>
          </a:xfrm>
          <a:prstGeom prst="rect">
            <a:avLst/>
          </a:prstGeom>
        </p:spPr>
        <p:txBody>
          <a:bodyPr/>
          <a:lstStyle/>
          <a:p>
            <a:pPr algn="ctr" eaLnBrk="1" hangingPunct="1">
              <a:defRPr/>
            </a:pPr>
            <a:r>
              <a:rPr kumimoji="1" lang="pt-BR" altLang="pt-BR" sz="2400" b="1" kern="0" dirty="0">
                <a:solidFill>
                  <a:schemeClr val="bg1"/>
                </a:solidFill>
                <a:latin typeface="+mj-lt"/>
                <a:ea typeface="+mj-ea"/>
                <a:cs typeface="+mj-cs"/>
              </a:rPr>
              <a:t>Há Super-aglomerações Feitas de Aglomerações de Galáxias</a:t>
            </a:r>
          </a:p>
        </p:txBody>
      </p:sp>
      <p:pic>
        <p:nvPicPr>
          <p:cNvPr id="158725" name="Picture 4" descr="Aglomeração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 y="2286000"/>
            <a:ext cx="7620000" cy="443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982691"/>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txBox="1">
            <a:spLocks noChangeArrowheads="1"/>
          </p:cNvSpPr>
          <p:nvPr/>
        </p:nvSpPr>
        <p:spPr>
          <a:xfrm>
            <a:off x="0" y="0"/>
            <a:ext cx="9144000" cy="900113"/>
          </a:xfrm>
          <a:prstGeom prst="rect">
            <a:avLst/>
          </a:prstGeom>
        </p:spPr>
        <p:txBody>
          <a:bodyPr/>
          <a:lstStyle/>
          <a:p>
            <a:pPr algn="ctr">
              <a:defRPr/>
            </a:pPr>
            <a:r>
              <a:rPr kumimoji="1" lang="en-US" sz="5000" b="1" kern="0" dirty="0">
                <a:solidFill>
                  <a:srgbClr val="FFCC66"/>
                </a:solidFill>
                <a:latin typeface="Arial"/>
                <a:cs typeface="Arial" charset="0"/>
              </a:rPr>
              <a:t>Complexidade das Galáxias</a:t>
            </a:r>
          </a:p>
        </p:txBody>
      </p:sp>
      <p:sp>
        <p:nvSpPr>
          <p:cNvPr id="3" name="Rectangle 2"/>
          <p:cNvSpPr txBox="1">
            <a:spLocks noChangeArrowheads="1"/>
          </p:cNvSpPr>
          <p:nvPr/>
        </p:nvSpPr>
        <p:spPr>
          <a:xfrm>
            <a:off x="457200" y="838200"/>
            <a:ext cx="8229600" cy="1143000"/>
          </a:xfrm>
          <a:prstGeom prst="rect">
            <a:avLst/>
          </a:prstGeom>
        </p:spPr>
        <p:txBody>
          <a:bodyPr/>
          <a:lstStyle/>
          <a:p>
            <a:pPr algn="ctr" eaLnBrk="1" hangingPunct="1">
              <a:defRPr/>
            </a:pPr>
            <a:r>
              <a:rPr lang="pt-BR" altLang="ja-JP" sz="3600" b="1" dirty="0">
                <a:solidFill>
                  <a:srgbClr val="FFFFFF"/>
                </a:solidFill>
                <a:latin typeface="Arial" charset="0"/>
                <a:cs typeface="MS PGothic" charset="0"/>
              </a:rPr>
              <a:t>Aglomerados</a:t>
            </a:r>
            <a:endParaRPr kumimoji="1" lang="pt-BR" altLang="pt-BR" sz="3600" b="1" kern="0" dirty="0">
              <a:solidFill>
                <a:prstClr val="white"/>
              </a:solidFill>
              <a:latin typeface="Arial"/>
              <a:cs typeface="Arial" charset="0"/>
            </a:endParaRPr>
          </a:p>
        </p:txBody>
      </p:sp>
      <p:sp>
        <p:nvSpPr>
          <p:cNvPr id="5" name="Rectangle 2"/>
          <p:cNvSpPr txBox="1">
            <a:spLocks noChangeArrowheads="1"/>
          </p:cNvSpPr>
          <p:nvPr/>
        </p:nvSpPr>
        <p:spPr>
          <a:xfrm>
            <a:off x="304800" y="1400175"/>
            <a:ext cx="8610600" cy="1401763"/>
          </a:xfrm>
          <a:prstGeom prst="rect">
            <a:avLst/>
          </a:prstGeom>
        </p:spPr>
        <p:txBody>
          <a:bodyPr/>
          <a:lstStyle/>
          <a:p>
            <a:pPr algn="ctr" eaLnBrk="1" hangingPunct="1">
              <a:defRPr/>
            </a:pPr>
            <a:r>
              <a:rPr kumimoji="1" lang="pt-BR" altLang="pt-BR" sz="2400" b="1" kern="0" dirty="0">
                <a:solidFill>
                  <a:schemeClr val="bg1"/>
                </a:solidFill>
                <a:latin typeface="+mj-lt"/>
                <a:ea typeface="+mj-ea"/>
                <a:cs typeface="+mj-cs"/>
              </a:rPr>
              <a:t>Há Super-aglomerações Feitas de Aglomerações de Galáxias</a:t>
            </a:r>
          </a:p>
        </p:txBody>
      </p:sp>
      <p:pic>
        <p:nvPicPr>
          <p:cNvPr id="32770" name="Picture 2" descr="Laniakea – Wikipédia, a enciclopédia liv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286000"/>
            <a:ext cx="4633872" cy="4344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153380"/>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9" name="Rectangle 3"/>
          <p:cNvSpPr>
            <a:spLocks noGrp="1" noChangeArrowheads="1"/>
          </p:cNvSpPr>
          <p:nvPr>
            <p:ph type="body" idx="1"/>
          </p:nvPr>
        </p:nvSpPr>
        <p:spPr>
          <a:xfrm>
            <a:off x="341313" y="1439862"/>
            <a:ext cx="8421687" cy="2679700"/>
          </a:xfrm>
        </p:spPr>
        <p:txBody>
          <a:bodyPr/>
          <a:lstStyle/>
          <a:p>
            <a:pPr marL="0" indent="0">
              <a:lnSpc>
                <a:spcPct val="90000"/>
              </a:lnSpc>
              <a:buFont typeface="Monotype Sorts"/>
              <a:buNone/>
            </a:pPr>
            <a:r>
              <a:rPr lang="pt-BR" altLang="pt-BR" dirty="0" smtClean="0">
                <a:solidFill>
                  <a:schemeClr val="bg1"/>
                </a:solidFill>
              </a:rPr>
              <a:t>“As galáxias </a:t>
            </a:r>
            <a:r>
              <a:rPr lang="pt-BR" altLang="pt-BR" b="1" dirty="0" smtClean="0">
                <a:solidFill>
                  <a:schemeClr val="bg1"/>
                </a:solidFill>
              </a:rPr>
              <a:t>devem ter </a:t>
            </a:r>
            <a:r>
              <a:rPr lang="pt-BR" altLang="pt-BR" dirty="0" smtClean="0">
                <a:solidFill>
                  <a:schemeClr val="bg1"/>
                </a:solidFill>
              </a:rPr>
              <a:t>se condensado dos gases que se expandem do big bang….</a:t>
            </a:r>
          </a:p>
          <a:p>
            <a:pPr marL="0" indent="0">
              <a:lnSpc>
                <a:spcPct val="90000"/>
              </a:lnSpc>
              <a:buFont typeface="Monotype Sorts"/>
              <a:buNone/>
            </a:pPr>
            <a:r>
              <a:rPr lang="pt-BR" altLang="pt-BR" dirty="0" smtClean="0">
                <a:solidFill>
                  <a:schemeClr val="bg1"/>
                </a:solidFill>
              </a:rPr>
              <a:t>Os detalhes da formação de galáxias ainda são altamente incertos, assim como sua evolução </a:t>
            </a:r>
            <a:r>
              <a:rPr lang="pt-BR" altLang="pt-BR" dirty="0" smtClean="0">
                <a:solidFill>
                  <a:schemeClr val="bg1"/>
                </a:solidFill>
              </a:rPr>
              <a:t>subsequente. </a:t>
            </a:r>
            <a:r>
              <a:rPr lang="pt-BR" altLang="pt-BR" dirty="0" smtClean="0">
                <a:solidFill>
                  <a:schemeClr val="bg1"/>
                </a:solidFill>
              </a:rPr>
              <a:t>”</a:t>
            </a:r>
            <a:endParaRPr lang="en-US" altLang="pt-BR" dirty="0" smtClean="0">
              <a:solidFill>
                <a:schemeClr val="bg1"/>
              </a:solidFill>
            </a:endParaRPr>
          </a:p>
        </p:txBody>
      </p:sp>
      <p:sp>
        <p:nvSpPr>
          <p:cNvPr id="475140" name="Text Box 4"/>
          <p:cNvSpPr txBox="1">
            <a:spLocks noChangeArrowheads="1"/>
          </p:cNvSpPr>
          <p:nvPr/>
        </p:nvSpPr>
        <p:spPr bwMode="auto">
          <a:xfrm>
            <a:off x="511175" y="4106862"/>
            <a:ext cx="8099425" cy="400050"/>
          </a:xfrm>
          <a:prstGeom prst="rect">
            <a:avLst/>
          </a:prstGeom>
          <a:noFill/>
          <a:ln w="9525">
            <a:noFill/>
            <a:miter lim="800000"/>
            <a:headEnd/>
            <a:tailEnd/>
          </a:ln>
          <a:effectLst>
            <a:outerShdw dist="35921" dir="2700000" algn="ctr" rotWithShape="0">
              <a:srgbClr val="000000"/>
            </a:outerShdw>
          </a:effectLst>
        </p:spPr>
        <p:txBody>
          <a:bodyPr>
            <a:spAutoFit/>
          </a:bodyPr>
          <a:lstStyle/>
          <a:p>
            <a:pPr algn="ctr">
              <a:spcBef>
                <a:spcPct val="50000"/>
              </a:spcBef>
              <a:defRPr/>
            </a:pPr>
            <a:r>
              <a:rPr lang="en-US" sz="2000" i="1" dirty="0">
                <a:solidFill>
                  <a:srgbClr val="FFFFFF"/>
                </a:solidFill>
                <a:latin typeface="Arial" charset="0"/>
                <a:cs typeface="+mn-cs"/>
              </a:rPr>
              <a:t>The Facts on File Dictionary of </a:t>
            </a:r>
            <a:r>
              <a:rPr lang="en-US" sz="2000" dirty="0">
                <a:solidFill>
                  <a:srgbClr val="FFFFFF"/>
                </a:solidFill>
                <a:latin typeface="Arial" charset="0"/>
                <a:cs typeface="+mn-cs"/>
              </a:rPr>
              <a:t>Astronomy, 1994, p. 172.</a:t>
            </a:r>
          </a:p>
        </p:txBody>
      </p:sp>
      <p:sp>
        <p:nvSpPr>
          <p:cNvPr id="475142" name="Text Box 6"/>
          <p:cNvSpPr txBox="1">
            <a:spLocks noChangeArrowheads="1"/>
          </p:cNvSpPr>
          <p:nvPr/>
        </p:nvSpPr>
        <p:spPr bwMode="auto">
          <a:xfrm>
            <a:off x="906463" y="4945062"/>
            <a:ext cx="7329487" cy="579438"/>
          </a:xfrm>
          <a:prstGeom prst="rect">
            <a:avLst/>
          </a:prstGeom>
          <a:noFill/>
          <a:ln w="9525">
            <a:noFill/>
            <a:miter lim="800000"/>
            <a:headEnd/>
            <a:tailEnd/>
          </a:ln>
          <a:effectLst>
            <a:outerShdw dist="35921" dir="2700000" algn="ctr" rotWithShape="0">
              <a:srgbClr val="000000"/>
            </a:outerShdw>
          </a:effectLst>
        </p:spPr>
        <p:txBody>
          <a:bodyPr>
            <a:spAutoFit/>
          </a:bodyPr>
          <a:lstStyle/>
          <a:p>
            <a:pPr algn="ctr">
              <a:spcBef>
                <a:spcPct val="50000"/>
              </a:spcBef>
              <a:defRPr/>
            </a:pPr>
            <a:r>
              <a:rPr lang="pt-BR" sz="3200" dirty="0">
                <a:solidFill>
                  <a:srgbClr val="FFC000"/>
                </a:solidFill>
                <a:latin typeface="Arial" charset="0"/>
                <a:cs typeface="+mn-cs"/>
              </a:rPr>
              <a:t>Por que isso é mais científico do que:</a:t>
            </a:r>
            <a:endParaRPr lang="en-US" sz="3200" dirty="0">
              <a:solidFill>
                <a:srgbClr val="FFC000"/>
              </a:solidFill>
              <a:latin typeface="Arial" charset="0"/>
              <a:cs typeface="+mn-cs"/>
            </a:endParaRPr>
          </a:p>
        </p:txBody>
      </p:sp>
      <p:sp>
        <p:nvSpPr>
          <p:cNvPr id="10" name="Text Box 4"/>
          <p:cNvSpPr txBox="1">
            <a:spLocks noChangeArrowheads="1"/>
          </p:cNvSpPr>
          <p:nvPr/>
        </p:nvSpPr>
        <p:spPr bwMode="auto">
          <a:xfrm>
            <a:off x="835025" y="5707062"/>
            <a:ext cx="7475538" cy="769938"/>
          </a:xfrm>
          <a:prstGeom prst="rect">
            <a:avLst/>
          </a:prstGeom>
          <a:solidFill>
            <a:srgbClr val="000000"/>
          </a:solidFill>
          <a:ln w="38100">
            <a:solidFill>
              <a:srgbClr val="FFC000"/>
            </a:solidFill>
            <a:miter lim="800000"/>
            <a:headEnd/>
            <a:tailEnd/>
          </a:ln>
        </p:spPr>
        <p:txBody>
          <a:bodyPr>
            <a:spAutoFit/>
          </a:bodyPr>
          <a:lstStyle/>
          <a:p>
            <a:pPr algn="ctr">
              <a:spcBef>
                <a:spcPct val="50000"/>
              </a:spcBef>
              <a:defRPr/>
            </a:pPr>
            <a:r>
              <a:rPr lang="pt-BR" altLang="pt-BR" sz="4400" dirty="0">
                <a:solidFill>
                  <a:schemeClr val="bg1">
                    <a:lumMod val="20000"/>
                    <a:lumOff val="80000"/>
                  </a:schemeClr>
                </a:solidFill>
                <a:latin typeface="Arial" charset="0"/>
                <a:cs typeface="Arial" charset="0"/>
              </a:rPr>
              <a:t>No princípio, Deus criou ...</a:t>
            </a:r>
            <a:endParaRPr lang="en-US" altLang="pt-BR" sz="4400" dirty="0">
              <a:solidFill>
                <a:schemeClr val="bg1">
                  <a:lumMod val="20000"/>
                  <a:lumOff val="80000"/>
                </a:schemeClr>
              </a:solidFill>
              <a:latin typeface="Arial" charset="0"/>
              <a:cs typeface="Arial" charset="0"/>
            </a:endParaRPr>
          </a:p>
        </p:txBody>
      </p:sp>
      <p:sp>
        <p:nvSpPr>
          <p:cNvPr id="7" name="Título 1"/>
          <p:cNvSpPr txBox="1">
            <a:spLocks/>
          </p:cNvSpPr>
          <p:nvPr/>
        </p:nvSpPr>
        <p:spPr bwMode="auto">
          <a:xfrm>
            <a:off x="10274" y="239712"/>
            <a:ext cx="90678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r>
              <a:rPr lang="pt-BR" b="1" kern="0" dirty="0" smtClean="0">
                <a:solidFill>
                  <a:schemeClr val="bg1"/>
                </a:solidFill>
              </a:rPr>
              <a:t>Ninguém Sabe</a:t>
            </a:r>
            <a:endParaRPr lang="pt-BR" b="1" kern="0" dirty="0">
              <a:solidFill>
                <a:schemeClr val="bg1"/>
              </a:solidFill>
            </a:endParaRPr>
          </a:p>
        </p:txBody>
      </p:sp>
    </p:spTree>
    <p:extLst>
      <p:ext uri="{BB962C8B-B14F-4D97-AF65-F5344CB8AC3E}">
        <p14:creationId xmlns:p14="http://schemas.microsoft.com/office/powerpoint/2010/main" val="166498600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5139"/>
                                        </p:tgtEl>
                                        <p:attrNameLst>
                                          <p:attrName>style.visibility</p:attrName>
                                        </p:attrNameLst>
                                      </p:cBhvr>
                                      <p:to>
                                        <p:strVal val="visible"/>
                                      </p:to>
                                    </p:set>
                                    <p:animEffect transition="in" filter="fade">
                                      <p:cBhvr>
                                        <p:cTn id="7" dur="500"/>
                                        <p:tgtEl>
                                          <p:spTgt spid="47513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75140"/>
                                        </p:tgtEl>
                                        <p:attrNameLst>
                                          <p:attrName>style.visibility</p:attrName>
                                        </p:attrNameLst>
                                      </p:cBhvr>
                                      <p:to>
                                        <p:strVal val="visible"/>
                                      </p:to>
                                    </p:set>
                                    <p:animEffect transition="in" filter="fade">
                                      <p:cBhvr>
                                        <p:cTn id="11" dur="500"/>
                                        <p:tgtEl>
                                          <p:spTgt spid="47514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75142"/>
                                        </p:tgtEl>
                                        <p:attrNameLst>
                                          <p:attrName>style.visibility</p:attrName>
                                        </p:attrNameLst>
                                      </p:cBhvr>
                                      <p:to>
                                        <p:strVal val="visible"/>
                                      </p:to>
                                    </p:set>
                                    <p:animEffect transition="in" filter="fade">
                                      <p:cBhvr>
                                        <p:cTn id="16" dur="500"/>
                                        <p:tgtEl>
                                          <p:spTgt spid="475142"/>
                                        </p:tgtEl>
                                      </p:cBhvr>
                                    </p:animEffect>
                                  </p:childTnLst>
                                </p:cTn>
                              </p:par>
                            </p:childTnLst>
                          </p:cTn>
                        </p:par>
                        <p:par>
                          <p:cTn id="17" fill="hold" nodeType="afterGroup">
                            <p:stCondLst>
                              <p:cond delay="500"/>
                            </p:stCondLst>
                            <p:childTnLst>
                              <p:par>
                                <p:cTn id="18" presetID="17" presetClass="entr" presetSubtype="10" fill="hold" grpId="0" nodeType="afterEffect">
                                  <p:stCondLst>
                                    <p:cond delay="100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fltVal val="0"/>
                                          </p:val>
                                        </p:tav>
                                        <p:tav tm="100000">
                                          <p:val>
                                            <p:strVal val="#ppt_w"/>
                                          </p:val>
                                        </p:tav>
                                      </p:tavLst>
                                    </p:anim>
                                    <p:anim calcmode="lin" valueType="num">
                                      <p:cBhvr>
                                        <p:cTn id="21" dur="1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139" grpId="0"/>
      <p:bldP spid="475140" grpId="0"/>
      <p:bldP spid="475142" grpId="0"/>
      <p:bldP spid="1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1417638"/>
            <a:ext cx="9144000" cy="54403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2466" name="Rectangle 2"/>
          <p:cNvSpPr>
            <a:spLocks noGrp="1" noChangeArrowheads="1"/>
          </p:cNvSpPr>
          <p:nvPr>
            <p:ph type="title"/>
          </p:nvPr>
        </p:nvSpPr>
        <p:spPr/>
        <p:txBody>
          <a:bodyPr/>
          <a:lstStyle/>
          <a:p>
            <a:r>
              <a:rPr lang="pt-BR" altLang="pt-BR" dirty="0" smtClean="0"/>
              <a:t>v</a:t>
            </a:r>
            <a:endParaRPr lang="pt-BR" altLang="pt-BR" dirty="0"/>
          </a:p>
        </p:txBody>
      </p:sp>
      <p:sp>
        <p:nvSpPr>
          <p:cNvPr id="62467" name="Rectangle 3"/>
          <p:cNvSpPr>
            <a:spLocks noGrp="1" noChangeArrowheads="1"/>
          </p:cNvSpPr>
          <p:nvPr>
            <p:ph type="body" idx="1"/>
          </p:nvPr>
        </p:nvSpPr>
        <p:spPr/>
        <p:txBody>
          <a:bodyPr/>
          <a:lstStyle/>
          <a:p>
            <a:pPr marL="0" indent="0" algn="ctr">
              <a:buNone/>
            </a:pPr>
            <a:r>
              <a:rPr lang="pt-BR" altLang="pt-BR" b="1" dirty="0" smtClean="0"/>
              <a:t>O Livro da História do Universo</a:t>
            </a:r>
            <a:endParaRPr lang="pt-BR" altLang="pt-BR" b="1" dirty="0"/>
          </a:p>
        </p:txBody>
      </p:sp>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184" y="2189943"/>
            <a:ext cx="7531616" cy="4210858"/>
          </a:xfrm>
          <a:prstGeom prst="rect">
            <a:avLst/>
          </a:prstGeom>
        </p:spPr>
      </p:pic>
      <p:sp>
        <p:nvSpPr>
          <p:cNvPr id="6" name="Título 1"/>
          <p:cNvSpPr txBox="1">
            <a:spLocks/>
          </p:cNvSpPr>
          <p:nvPr/>
        </p:nvSpPr>
        <p:spPr bwMode="auto">
          <a:xfrm>
            <a:off x="228600" y="0"/>
            <a:ext cx="86868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r>
              <a:rPr lang="pt-BR" sz="5400" b="1" kern="0" dirty="0" smtClean="0">
                <a:solidFill>
                  <a:srgbClr val="FFFFFF"/>
                </a:solidFill>
                <a:latin typeface="Arial"/>
                <a:ea typeface="ＭＳ Ｐゴシック"/>
              </a:rPr>
              <a:t>O INÍCIO DO BIG BANG</a:t>
            </a:r>
            <a:endParaRPr lang="pt-BR" sz="5400" b="1" kern="0" dirty="0">
              <a:solidFill>
                <a:srgbClr val="FFFFFF"/>
              </a:solidFill>
              <a:latin typeface="Arial"/>
              <a:ea typeface="ＭＳ Ｐゴシック"/>
            </a:endParaRPr>
          </a:p>
        </p:txBody>
      </p:sp>
      <p:sp>
        <p:nvSpPr>
          <p:cNvPr id="4" name="CaixaDeTexto 3"/>
          <p:cNvSpPr txBox="1"/>
          <p:nvPr/>
        </p:nvSpPr>
        <p:spPr>
          <a:xfrm>
            <a:off x="5236964" y="3997914"/>
            <a:ext cx="3698240" cy="2677656"/>
          </a:xfrm>
          <a:prstGeom prst="rect">
            <a:avLst/>
          </a:prstGeom>
          <a:solidFill>
            <a:schemeClr val="bg2">
              <a:lumMod val="60000"/>
              <a:lumOff val="40000"/>
            </a:schemeClr>
          </a:solidFill>
        </p:spPr>
        <p:txBody>
          <a:bodyPr wrap="square" rtlCol="0">
            <a:spAutoFit/>
          </a:bodyPr>
          <a:lstStyle/>
          <a:p>
            <a:pPr algn="ctr"/>
            <a:r>
              <a:rPr lang="pt-BR" sz="2800" b="1" dirty="0"/>
              <a:t>“Porque em seis dias fez o SENHOR os céus e a terra, o mar e tudo que neles há</a:t>
            </a:r>
            <a:r>
              <a:rPr lang="pt-BR" sz="2800" b="1" dirty="0" smtClean="0"/>
              <a:t>...”</a:t>
            </a:r>
          </a:p>
          <a:p>
            <a:pPr algn="ctr"/>
            <a:r>
              <a:rPr lang="pt-BR" sz="2800" b="1" dirty="0" smtClean="0"/>
              <a:t>Êxodo </a:t>
            </a:r>
            <a:r>
              <a:rPr lang="pt-BR" sz="2800" b="1" dirty="0"/>
              <a:t>20:11 </a:t>
            </a:r>
          </a:p>
        </p:txBody>
      </p:sp>
      <p:sp>
        <p:nvSpPr>
          <p:cNvPr id="10" name="CaixaDeTexto 9"/>
          <p:cNvSpPr txBox="1"/>
          <p:nvPr/>
        </p:nvSpPr>
        <p:spPr>
          <a:xfrm>
            <a:off x="5387340" y="2438400"/>
            <a:ext cx="2458720" cy="1292662"/>
          </a:xfrm>
          <a:prstGeom prst="rect">
            <a:avLst/>
          </a:prstGeom>
          <a:noFill/>
        </p:spPr>
        <p:txBody>
          <a:bodyPr wrap="square" rtlCol="0">
            <a:spAutoFit/>
          </a:bodyPr>
          <a:lstStyle/>
          <a:p>
            <a:pPr algn="ctr"/>
            <a:r>
              <a:rPr lang="pt-BR" sz="2000" b="1" dirty="0" smtClean="0"/>
              <a:t>Nosso autoridade em todas as coisas.</a:t>
            </a:r>
            <a:endParaRPr lang="pt-BR" sz="2000" b="1" dirty="0"/>
          </a:p>
          <a:p>
            <a:pPr algn="ctr"/>
            <a:endParaRPr lang="pt-BR" dirty="0"/>
          </a:p>
        </p:txBody>
      </p:sp>
    </p:spTree>
    <p:extLst>
      <p:ext uri="{BB962C8B-B14F-4D97-AF65-F5344CB8AC3E}">
        <p14:creationId xmlns:p14="http://schemas.microsoft.com/office/powerpoint/2010/main" val="216646160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pt-BR" altLang="pt-BR" dirty="0" smtClean="0"/>
              <a:t>v</a:t>
            </a:r>
            <a:endParaRPr lang="pt-BR" altLang="pt-BR" dirty="0"/>
          </a:p>
        </p:txBody>
      </p:sp>
      <p:sp>
        <p:nvSpPr>
          <p:cNvPr id="5" name="Espaço Reservado para Conteúdo 4"/>
          <p:cNvSpPr>
            <a:spLocks noGrp="1"/>
          </p:cNvSpPr>
          <p:nvPr>
            <p:ph idx="1"/>
          </p:nvPr>
        </p:nvSpPr>
        <p:spPr/>
        <p:txBody>
          <a:bodyPr/>
          <a:lstStyle/>
          <a:p>
            <a:pPr marL="0" indent="0" algn="ctr">
              <a:buNone/>
            </a:pPr>
            <a:r>
              <a:rPr lang="en-US" sz="9600" b="1" dirty="0" smtClean="0">
                <a:solidFill>
                  <a:schemeClr val="bg1"/>
                </a:solidFill>
              </a:rPr>
              <a:t>FIM</a:t>
            </a:r>
            <a:endParaRPr lang="pt-BR" sz="9600" b="1" dirty="0">
              <a:solidFill>
                <a:schemeClr val="bg1"/>
              </a:solidFill>
            </a:endParaRPr>
          </a:p>
        </p:txBody>
      </p:sp>
    </p:spTree>
    <p:extLst>
      <p:ext uri="{BB962C8B-B14F-4D97-AF65-F5344CB8AC3E}">
        <p14:creationId xmlns:p14="http://schemas.microsoft.com/office/powerpoint/2010/main" val="29381071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xmlns="" id="{C0AA0AF1-6D7E-674D-9D5F-1BEE0BA4CAC6}"/>
              </a:ext>
            </a:extLst>
          </p:cNvPr>
          <p:cNvSpPr/>
          <p:nvPr/>
        </p:nvSpPr>
        <p:spPr>
          <a:xfrm>
            <a:off x="-152400" y="0"/>
            <a:ext cx="9296400" cy="6858000"/>
          </a:xfrm>
          <a:prstGeom prst="rect">
            <a:avLst/>
          </a:prstGeom>
          <a:solidFill>
            <a:srgbClr val="0D0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pic>
        <p:nvPicPr>
          <p:cNvPr id="3" name="M81 Spiral.jpg" descr="M81 Spiral.jpg">
            <a:extLst>
              <a:ext uri="{FF2B5EF4-FFF2-40B4-BE49-F238E27FC236}">
                <a16:creationId xmlns:a16="http://schemas.microsoft.com/office/drawing/2014/main" xmlns="" id="{26119756-6F0F-5A48-8585-B621608E8AD3}"/>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76200" y="304800"/>
            <a:ext cx="9144000" cy="5899854"/>
          </a:xfrm>
          <a:prstGeom prst="rect">
            <a:avLst/>
          </a:prstGeom>
          <a:ln w="12700">
            <a:miter lim="400000"/>
          </a:ln>
        </p:spPr>
      </p:pic>
      <p:sp>
        <p:nvSpPr>
          <p:cNvPr id="5" name="Title 1">
            <a:extLst>
              <a:ext uri="{FF2B5EF4-FFF2-40B4-BE49-F238E27FC236}">
                <a16:creationId xmlns:a16="http://schemas.microsoft.com/office/drawing/2014/main" xmlns="" id="{B74127B6-F6A2-5645-899E-B52C7D8647CD}"/>
              </a:ext>
            </a:extLst>
          </p:cNvPr>
          <p:cNvSpPr txBox="1">
            <a:spLocks/>
          </p:cNvSpPr>
          <p:nvPr/>
        </p:nvSpPr>
        <p:spPr>
          <a:xfrm>
            <a:off x="1998923" y="5512296"/>
            <a:ext cx="5146154" cy="1117104"/>
          </a:xfrm>
          <a:prstGeom prst="rect">
            <a:avLst/>
          </a:prstGeom>
          <a:solidFill>
            <a:srgbClr val="FFFFFF">
              <a:alpha val="0"/>
            </a:srgbClr>
          </a:solidFill>
        </p:spPr>
        <p:txBody>
          <a:bodyPr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pt-BR" sz="4200" b="1" spc="-113" dirty="0" smtClean="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Galáxias</a:t>
            </a:r>
            <a:endParaRPr lang="pt-BR" sz="2475" spc="-113" dirty="0">
              <a:solidFill>
                <a:schemeClr val="bg1"/>
              </a:solidFill>
              <a:effectLst>
                <a:outerShdw blurRad="50800" dist="38100" dir="2700000" algn="tl" rotWithShape="0">
                  <a:prstClr val="black">
                    <a:alpha val="40000"/>
                  </a:prstClr>
                </a:outerShdw>
              </a:effectLst>
              <a:latin typeface="News Gothic MT" panose="020B0503020103020203" pitchFamily="34" charset="0"/>
              <a:cs typeface="Arial" panose="020B0604020202020204" pitchFamily="34" charset="0"/>
            </a:endParaRPr>
          </a:p>
        </p:txBody>
      </p:sp>
    </p:spTree>
    <p:extLst>
      <p:ext uri="{BB962C8B-B14F-4D97-AF65-F5344CB8AC3E}">
        <p14:creationId xmlns:p14="http://schemas.microsoft.com/office/powerpoint/2010/main" val="19041873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p:txBody>
          <a:bodyPr/>
          <a:lstStyle/>
          <a:p>
            <a:pPr eaLnBrk="1" hangingPunct="1">
              <a:defRPr/>
            </a:pPr>
            <a:r>
              <a:rPr lang="en-US" dirty="0" smtClean="0">
                <a:solidFill>
                  <a:schemeClr val="bg1">
                    <a:lumMod val="20000"/>
                    <a:lumOff val="80000"/>
                  </a:schemeClr>
                </a:solidFill>
                <a:cs typeface="+mj-cs"/>
              </a:rPr>
              <a:t>Spiral Galaxy</a:t>
            </a:r>
          </a:p>
        </p:txBody>
      </p:sp>
      <p:pic>
        <p:nvPicPr>
          <p:cNvPr id="19251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163"/>
            <a:ext cx="9144000"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1143000" y="838200"/>
            <a:ext cx="68580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en-US" sz="3200" b="1" dirty="0">
                <a:solidFill>
                  <a:schemeClr val="bg1">
                    <a:lumMod val="20000"/>
                    <a:lumOff val="80000"/>
                  </a:schemeClr>
                </a:solidFill>
                <a:effectLst>
                  <a:outerShdw blurRad="38100" dist="38100" dir="2700000" algn="tl">
                    <a:srgbClr val="000000">
                      <a:alpha val="43137"/>
                    </a:srgbClr>
                  </a:outerShdw>
                </a:effectLst>
                <a:cs typeface="ＭＳ Ｐゴシック"/>
              </a:rPr>
              <a:t>Galáxia do Rodamoinho</a:t>
            </a:r>
            <a:endParaRPr lang="en-US" kern="0" dirty="0">
              <a:solidFill>
                <a:schemeClr val="bg1">
                  <a:lumMod val="20000"/>
                  <a:lumOff val="8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0373963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6BC319-0B62-5C4B-B8C9-EA0B50394760}"/>
              </a:ext>
            </a:extLst>
          </p:cNvPr>
          <p:cNvSpPr>
            <a:spLocks noGrp="1"/>
          </p:cNvSpPr>
          <p:nvPr>
            <p:ph type="ctrTitle"/>
          </p:nvPr>
        </p:nvSpPr>
        <p:spPr>
          <a:xfrm>
            <a:off x="1143000" y="1699022"/>
            <a:ext cx="6858000" cy="1790700"/>
          </a:xfrm>
        </p:spPr>
        <p:txBody>
          <a:bodyPr>
            <a:normAutofit/>
          </a:bodyPr>
          <a:lstStyle/>
          <a:p>
            <a:r>
              <a:rPr lang="en-US" sz="7500" b="1" dirty="0">
                <a:solidFill>
                  <a:schemeClr val="bg1"/>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Title</a:t>
            </a:r>
          </a:p>
        </p:txBody>
      </p:sp>
      <p:sp>
        <p:nvSpPr>
          <p:cNvPr id="3" name="Subtitle 2">
            <a:extLst>
              <a:ext uri="{FF2B5EF4-FFF2-40B4-BE49-F238E27FC236}">
                <a16:creationId xmlns:a16="http://schemas.microsoft.com/office/drawing/2014/main" xmlns="" id="{80484641-2B3F-C54F-B160-B1FF707E1B3A}"/>
              </a:ext>
            </a:extLst>
          </p:cNvPr>
          <p:cNvSpPr>
            <a:spLocks noGrp="1"/>
          </p:cNvSpPr>
          <p:nvPr>
            <p:ph type="subTitle" idx="1"/>
          </p:nvPr>
        </p:nvSpPr>
        <p:spPr>
          <a:xfrm>
            <a:off x="1143000" y="3558778"/>
            <a:ext cx="6858000" cy="1241822"/>
          </a:xfrm>
        </p:spPr>
        <p:txBody>
          <a:bodyPr>
            <a:normAutofit/>
          </a:bodyPr>
          <a:lstStyle/>
          <a:p>
            <a:r>
              <a:rPr lang="en-US" sz="3600" spc="-113" dirty="0">
                <a:solidFill>
                  <a:schemeClr val="accent4">
                    <a:lumMod val="60000"/>
                    <a:lumOff val="40000"/>
                  </a:schemeClr>
                </a:solidFill>
                <a:effectLst>
                  <a:outerShdw blurRad="50800" dist="38100" dir="2700000" algn="tl" rotWithShape="0">
                    <a:prstClr val="black">
                      <a:alpha val="40000"/>
                    </a:prstClr>
                  </a:outerShdw>
                </a:effectLst>
                <a:latin typeface="Century Gothic" panose="020B0502020202020204" pitchFamily="34" charset="0"/>
              </a:rPr>
              <a:t>And text.</a:t>
            </a:r>
          </a:p>
        </p:txBody>
      </p:sp>
      <p:pic>
        <p:nvPicPr>
          <p:cNvPr id="5" name="Picture 4">
            <a:extLst>
              <a:ext uri="{FF2B5EF4-FFF2-40B4-BE49-F238E27FC236}">
                <a16:creationId xmlns:a16="http://schemas.microsoft.com/office/drawing/2014/main" xmlns="" id="{ADFCFC79-28D8-1144-814D-E763D78A90F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9134"/>
            <a:ext cx="9144000" cy="6799733"/>
          </a:xfrm>
          <a:prstGeom prst="rect">
            <a:avLst/>
          </a:prstGeom>
        </p:spPr>
      </p:pic>
      <p:sp>
        <p:nvSpPr>
          <p:cNvPr id="6" name="Title 1">
            <a:extLst>
              <a:ext uri="{FF2B5EF4-FFF2-40B4-BE49-F238E27FC236}">
                <a16:creationId xmlns:a16="http://schemas.microsoft.com/office/drawing/2014/main" xmlns="" id="{6D5B7758-F7D6-1047-9236-49D9B63CF75D}"/>
              </a:ext>
            </a:extLst>
          </p:cNvPr>
          <p:cNvSpPr txBox="1">
            <a:spLocks/>
          </p:cNvSpPr>
          <p:nvPr/>
        </p:nvSpPr>
        <p:spPr>
          <a:xfrm>
            <a:off x="1143000" y="5032609"/>
            <a:ext cx="6858000" cy="1504317"/>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5250" b="1" spc="-113"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Nébulas</a:t>
            </a:r>
          </a:p>
          <a:p>
            <a:pPr>
              <a:lnSpc>
                <a:spcPct val="80000"/>
              </a:lnSpc>
            </a:pPr>
            <a:r>
              <a:rPr lang="en-US" sz="3525" spc="-113" dirty="0">
                <a:solidFill>
                  <a:schemeClr val="accent4">
                    <a:lumMod val="60000"/>
                    <a:lumOff val="40000"/>
                  </a:schemeClr>
                </a:solidFill>
                <a:effectLst>
                  <a:outerShdw blurRad="50800" dist="38100" dir="2700000" algn="tl" rotWithShape="0">
                    <a:prstClr val="black">
                      <a:alpha val="40000"/>
                    </a:prstClr>
                  </a:outerShdw>
                </a:effectLst>
                <a:latin typeface="News Gothic MT" panose="020B0503020103020203" pitchFamily="34" charset="0"/>
              </a:rPr>
              <a:t> </a:t>
            </a:r>
            <a:endParaRPr lang="en-US" sz="3525" dirty="0">
              <a:solidFill>
                <a:schemeClr val="bg1"/>
              </a:solidFill>
              <a:effectLst>
                <a:outerShdw blurRad="50800" dist="38100" dir="2700000" algn="tl" rotWithShape="0">
                  <a:prstClr val="black">
                    <a:alpha val="40000"/>
                  </a:prstClr>
                </a:outerShdw>
              </a:effectLst>
              <a:latin typeface="News Gothic MT" panose="020B0503020103020203" pitchFamily="34" charset="0"/>
              <a:cs typeface="Calibri" panose="020F0502020204030204" pitchFamily="34" charset="0"/>
            </a:endParaRPr>
          </a:p>
        </p:txBody>
      </p:sp>
    </p:spTree>
    <p:extLst>
      <p:ext uri="{BB962C8B-B14F-4D97-AF65-F5344CB8AC3E}">
        <p14:creationId xmlns:p14="http://schemas.microsoft.com/office/powerpoint/2010/main" val="8845666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heme">
  <a:themeElements>
    <a:clrScheme name="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1_Office Theme">
  <a:themeElements>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4_Office Theme">
  <a:themeElements>
    <a:clrScheme name="5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0_Office Theme">
  <a:themeElements>
    <a:clrScheme name="7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7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7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0_Office Theme">
  <a:themeElements>
    <a:clrScheme name="5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9_Office Theme">
  <a:themeElements>
    <a:clrScheme name="4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4_Office Theme">
  <a:themeElements>
    <a:clrScheme name="6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6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1_Office Theme">
  <a:themeElements>
    <a:clrScheme name="5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4_Office Theme">
  <a:themeElements>
    <a:clrScheme name="4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CK">
  <a:themeElements>
    <a:clrScheme name="">
      <a:dk1>
        <a:srgbClr val="000000"/>
      </a:dk1>
      <a:lt1>
        <a:srgbClr val="000000"/>
      </a:lt1>
      <a:dk2>
        <a:srgbClr val="000000"/>
      </a:dk2>
      <a:lt2>
        <a:srgbClr val="808080"/>
      </a:lt2>
      <a:accent1>
        <a:srgbClr val="B6E2E5"/>
      </a:accent1>
      <a:accent2>
        <a:srgbClr val="333399"/>
      </a:accent2>
      <a:accent3>
        <a:srgbClr val="AAAAAA"/>
      </a:accent3>
      <a:accent4>
        <a:srgbClr val="000000"/>
      </a:accent4>
      <a:accent5>
        <a:srgbClr val="D7EEF0"/>
      </a:accent5>
      <a:accent6>
        <a:srgbClr val="2D2D8A"/>
      </a:accent6>
      <a:hlink>
        <a:srgbClr val="009999"/>
      </a:hlink>
      <a:folHlink>
        <a:srgbClr val="99CC00"/>
      </a:folHlink>
    </a:clrScheme>
    <a:fontScheme name="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C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2_Office Theme">
  <a:themeElements>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2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Design padrão">
  <a:themeElements>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ign padrão">
      <a:majorFont>
        <a:latin typeface="Arial"/>
        <a:ea typeface=""/>
        <a:cs typeface="Arial"/>
      </a:majorFont>
      <a:minorFont>
        <a:latin typeface="Arial"/>
        <a:ea typeface=""/>
        <a:cs typeface="Arial"/>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DJ Paper 098A">
  <a:themeElements>
    <a:clrScheme name="">
      <a:dk1>
        <a:srgbClr val="666699"/>
      </a:dk1>
      <a:lt1>
        <a:srgbClr val="FFFFFF"/>
      </a:lt1>
      <a:dk2>
        <a:srgbClr val="333399"/>
      </a:dk2>
      <a:lt2>
        <a:srgbClr val="808080"/>
      </a:lt2>
      <a:accent1>
        <a:srgbClr val="00CC99"/>
      </a:accent1>
      <a:accent2>
        <a:srgbClr val="3333CC"/>
      </a:accent2>
      <a:accent3>
        <a:srgbClr val="FFFFFF"/>
      </a:accent3>
      <a:accent4>
        <a:srgbClr val="565682"/>
      </a:accent4>
      <a:accent5>
        <a:srgbClr val="AAE2CA"/>
      </a:accent5>
      <a:accent6>
        <a:srgbClr val="2D2DB9"/>
      </a:accent6>
      <a:hlink>
        <a:srgbClr val="CCCCFF"/>
      </a:hlink>
      <a:folHlink>
        <a:srgbClr val="B2B2B2"/>
      </a:folHlink>
    </a:clrScheme>
    <a:fontScheme name="DJ Paper 098A">
      <a:majorFont>
        <a:latin typeface="Fletch"/>
        <a:ea typeface=""/>
        <a:cs typeface=""/>
      </a:majorFont>
      <a:minorFont>
        <a:latin typeface="Berlin Sans FB"/>
        <a:ea typeface=""/>
        <a:cs typeface=""/>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J Paper 098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J Paper 098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J Paper 098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J Paper 098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J Paper 098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J Paper 098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J Paper 098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9.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lank Black">
  <a:themeElements>
    <a:clrScheme name="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fontScheme name="Blank 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9_Office Theme">
  <a:themeElements>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5_Office Theme">
  <a:themeElements>
    <a:clrScheme name="2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5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7_Office Theme">
  <a:themeElements>
    <a:clrScheme name="1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7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7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0_Office Theme">
  <a:themeElements>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6_Office Theme">
  <a:themeElements>
    <a:clrScheme name="2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4_Office Theme">
  <a:themeElements>
    <a:clrScheme name="3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21721</TotalTime>
  <Words>2213</Words>
  <Application>Microsoft Office PowerPoint</Application>
  <PresentationFormat>Apresentação na tela (4:3)</PresentationFormat>
  <Paragraphs>323</Paragraphs>
  <Slides>66</Slides>
  <Notes>31</Notes>
  <HiddenSlides>3</HiddenSlides>
  <MMClips>0</MMClips>
  <ScaleCrop>false</ScaleCrop>
  <HeadingPairs>
    <vt:vector size="6" baseType="variant">
      <vt:variant>
        <vt:lpstr>Fontes usadas</vt:lpstr>
      </vt:variant>
      <vt:variant>
        <vt:i4>19</vt:i4>
      </vt:variant>
      <vt:variant>
        <vt:lpstr>Tema</vt:lpstr>
      </vt:variant>
      <vt:variant>
        <vt:i4>27</vt:i4>
      </vt:variant>
      <vt:variant>
        <vt:lpstr>Títulos de slides</vt:lpstr>
      </vt:variant>
      <vt:variant>
        <vt:i4>66</vt:i4>
      </vt:variant>
    </vt:vector>
  </HeadingPairs>
  <TitlesOfParts>
    <vt:vector size="112" baseType="lpstr">
      <vt:lpstr>MS PGothic</vt:lpstr>
      <vt:lpstr>MS PGothic</vt:lpstr>
      <vt:lpstr>Arial</vt:lpstr>
      <vt:lpstr>Berlin Sans FB</vt:lpstr>
      <vt:lpstr>Calibri</vt:lpstr>
      <vt:lpstr>Calibri Light</vt:lpstr>
      <vt:lpstr>Candara</vt:lpstr>
      <vt:lpstr>Century Gothic</vt:lpstr>
      <vt:lpstr>Fletch</vt:lpstr>
      <vt:lpstr>Helvetica Neue Bold Condensed</vt:lpstr>
      <vt:lpstr>Helvetica Neue Light</vt:lpstr>
      <vt:lpstr>Helvetica Neue Medium</vt:lpstr>
      <vt:lpstr>Lucida Grande</vt:lpstr>
      <vt:lpstr>Monotype Sorts</vt:lpstr>
      <vt:lpstr>Myriad Pro</vt:lpstr>
      <vt:lpstr>Myriad Pro Light</vt:lpstr>
      <vt:lpstr>News Gothic MT</vt:lpstr>
      <vt:lpstr>Times New Roman</vt:lpstr>
      <vt:lpstr>Wingdings</vt:lpstr>
      <vt:lpstr>Default Design</vt:lpstr>
      <vt:lpstr>BLACK</vt:lpstr>
      <vt:lpstr>Blank Black</vt:lpstr>
      <vt:lpstr>29_Office Theme</vt:lpstr>
      <vt:lpstr>25_Office Theme</vt:lpstr>
      <vt:lpstr>17_Office Theme</vt:lpstr>
      <vt:lpstr>20_Office Theme</vt:lpstr>
      <vt:lpstr>26_Office Theme</vt:lpstr>
      <vt:lpstr>34_Office Theme</vt:lpstr>
      <vt:lpstr>1_Office Theme</vt:lpstr>
      <vt:lpstr>21_Office Theme</vt:lpstr>
      <vt:lpstr>66_Office Theme</vt:lpstr>
      <vt:lpstr>54_Office Theme</vt:lpstr>
      <vt:lpstr>70_Office Theme</vt:lpstr>
      <vt:lpstr>50_Office Theme</vt:lpstr>
      <vt:lpstr>49_Office Theme</vt:lpstr>
      <vt:lpstr>64_Office Theme</vt:lpstr>
      <vt:lpstr>51_Office Theme</vt:lpstr>
      <vt:lpstr>44_Office Theme</vt:lpstr>
      <vt:lpstr>22_Office Theme</vt:lpstr>
      <vt:lpstr>Design padrão</vt:lpstr>
      <vt:lpstr>2_Default Design</vt:lpstr>
      <vt:lpstr>DJ Paper 098A</vt:lpstr>
      <vt:lpstr>3_Office Theme</vt:lpstr>
      <vt:lpstr>5_Office Theme</vt:lpstr>
      <vt:lpstr>6_Office Theme</vt:lpstr>
      <vt:lpstr>7_Office Theme</vt:lpstr>
      <vt:lpstr>Apresentação do PowerPoint</vt:lpstr>
      <vt:lpstr>Beautiful heavens</vt:lpstr>
      <vt:lpstr>Apresentação do PowerPoint</vt:lpstr>
      <vt:lpstr>Apresentação do PowerPoint</vt:lpstr>
      <vt:lpstr>Terra nosso lar</vt:lpstr>
      <vt:lpstr>Nosso Sistema Solar</vt:lpstr>
      <vt:lpstr>Apresentação do PowerPoint</vt:lpstr>
      <vt:lpstr>Spiral Galaxy</vt:lpstr>
      <vt:lpstr>Title</vt:lpstr>
      <vt:lpstr>Nebulosa da Borboleta</vt:lpstr>
      <vt:lpstr>Helix nebula</vt:lpstr>
      <vt:lpstr>Apresentação do PowerPoint</vt:lpstr>
      <vt:lpstr>Apresentação do PowerPoint</vt:lpstr>
      <vt:lpstr>No princípio criou Deus os céus e a terra.  Gên. 1:1</vt:lpstr>
      <vt:lpstr>Naturalismo</vt:lpstr>
      <vt:lpstr>Apresentação do PowerPoint</vt:lpstr>
      <vt:lpstr>A Bíblia diz: A Terra foi criada no início, acerca de 6,000 anos atrás</vt:lpstr>
      <vt:lpstr>Apresentação do PowerPoint</vt:lpstr>
      <vt:lpstr>A Bíblia diz: O sol, lua e estrelas foram criados no dia quatro, depois da Terra.</vt:lpstr>
      <vt:lpstr>Apresentação do PowerPoint</vt:lpstr>
      <vt:lpstr>A Bíblia diz: Terra foi inicialmente coberta com água.</vt:lpstr>
      <vt:lpstr>O sol se formou muito antes das plantas aparecerem em terra. </vt:lpstr>
      <vt:lpstr>A Bíblia diz: Plantas criadas no dia 3, antes do Sol no dia 4.</vt:lpstr>
      <vt:lpstr>Apresentação do PowerPoint</vt:lpstr>
      <vt:lpstr>Apresentação do PowerPoint</vt:lpstr>
      <vt:lpstr>Apresentação do PowerPoint</vt:lpstr>
      <vt:lpstr>O Que é a Teoria do Big Bang?</vt:lpstr>
      <vt:lpstr>Apresentação do PowerPoint</vt:lpstr>
      <vt:lpstr>Apresentação do PowerPoint</vt:lpstr>
      <vt:lpstr>O INÍCIO DO BIG BANG</vt:lpstr>
      <vt:lpstr>O INÍCIO DO BIG BANG</vt:lpstr>
      <vt:lpstr>O INÍCIO DO BIG BANG</vt:lpstr>
      <vt:lpstr>O INÍCIO DO BIG BANG</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 PERGUNTA DE MAXIMO: “O que causou o universo?”</vt:lpstr>
      <vt:lpstr>  A própria definição do Deus da Bíblia é que Ele é eterno, ou Ele não seria Deus.</vt:lpstr>
      <vt:lpstr>Teoria do Big Bang Não Explica a Formação das Coisas</vt:lpstr>
      <vt:lpstr>Problemas Para Esta Explicação</vt:lpstr>
      <vt:lpstr>Origem das Galáxias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v</vt:lpstr>
      <vt:lpstr>v</vt:lpstr>
    </vt:vector>
  </TitlesOfParts>
  <Company>Answers in Genesis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 secular quote--blank</dc:title>
  <dc:creator>Terry Mortenson</dc:creator>
  <cp:lastModifiedBy>Dan</cp:lastModifiedBy>
  <cp:revision>624</cp:revision>
  <cp:lastPrinted>2019-09-18T20:48:52Z</cp:lastPrinted>
  <dcterms:created xsi:type="dcterms:W3CDTF">2002-07-05T19:44:56Z</dcterms:created>
  <dcterms:modified xsi:type="dcterms:W3CDTF">2023-09-11T20:52:07Z</dcterms:modified>
</cp:coreProperties>
</file>